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Anaheim" panose="020B0600000101010101" charset="0"/>
      <p:regular r:id="rId34"/>
    </p:embeddedFont>
    <p:embeddedFont>
      <p:font typeface="Hanken Grotesk" panose="020B0600000101010101" charset="0"/>
      <p:regular r:id="rId35"/>
      <p:bold r:id="rId36"/>
      <p:italic r:id="rId37"/>
      <p:boldItalic r:id="rId38"/>
    </p:embeddedFont>
    <p:embeddedFont>
      <p:font typeface="Poppins" panose="020B0502040204020203" pitchFamily="2" charset="0"/>
      <p:regular r:id="rId39"/>
      <p:bold r:id="rId40"/>
      <p:italic r:id="rId41"/>
      <p:boldItalic r:id="rId42"/>
    </p:embeddedFont>
    <p:embeddedFont>
      <p:font typeface="Poppins ExtraBold" panose="00000900000000000000" pitchFamily="2" charset="0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9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FB7F4E-1800-4ACB-A451-AF3E6EF60491}">
  <a:tblStyle styleId="{8CFB7F4E-1800-4ACB-A451-AF3E6EF604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90" y="72"/>
      </p:cViewPr>
      <p:guideLst>
        <p:guide orient="horz" pos="1620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f78624c9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f78624c9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06613f4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06613f4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06613f45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06613f45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06613f45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06613f45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06613f45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06613f45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0ae1ece5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0ae1ece5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0ae1ece5f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0ae1ece5f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0ae1ece5f_2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0ae1ece5f_2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e06613f45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e06613f45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e06613f45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e06613f45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e0ae1ece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e0ae1ece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f78624c92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f78624c92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e097a8cf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e097a8cf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e097a8cf9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e097a8cf9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e097a8cf9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e097a8cf9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e097a8cf9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e097a8cf9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e097a8cf9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e097a8cf9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e097a8cf9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e097a8cf9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e097a8cf9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e097a8cf9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df78624c92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df78624c92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이어서 Layer Added CNN과 ResNet50의 성능을 비교해보겠습니다. 모든 그래프에서 주황색은 Resnet, 파란색은 CNN입니다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[</a:t>
            </a:r>
            <a:r>
              <a:rPr lang="ko">
                <a:solidFill>
                  <a:schemeClr val="dk1"/>
                </a:solidFill>
              </a:rPr>
              <a:t>첫번째 그래프</a:t>
            </a:r>
            <a:r>
              <a:rPr lang="ko"/>
              <a:t>][</a:t>
            </a:r>
            <a:r>
              <a:rPr lang="ko">
                <a:solidFill>
                  <a:schemeClr val="dk1"/>
                </a:solidFill>
              </a:rPr>
              <a:t>두번째 그래프</a:t>
            </a:r>
            <a:r>
              <a:rPr lang="ko"/>
              <a:t>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첫번째 그래프는 각 모델의 훈련 손실을 나타내며 두번째 그래프는 검증 손실을 나타냅니다. </a:t>
            </a:r>
            <a:r>
              <a:rPr lang="ko">
                <a:solidFill>
                  <a:schemeClr val="dk1"/>
                </a:solidFill>
              </a:rPr>
              <a:t>보시는 것처럼, ResNet50 모델이 CNN보다 훈련 손실과 검증손실이 처음부터 훨씬 낮게 유지되고 있음을 보입니다.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ResNet50이 Layer Added CNN보다 손실값이 낮은 이유는 더 깊은 네트워크 구조와 Residual Blocks 덕분에 복잡한 특징을 효과적으로 학습했기 때문입니다. 반면에 Layer Added CNN의 손실값이 높았던 이유는 상대적으로 단순한 구조로 인해 과적합이나 일반화 문제 때문입니다.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[세 번째 그래프: Train Accuracy] </a:t>
            </a:r>
            <a:r>
              <a:rPr lang="ko">
                <a:solidFill>
                  <a:schemeClr val="dk1"/>
                </a:solidFill>
              </a:rPr>
              <a:t>[네 번째 그래프: Validation Accuracy]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세번째와 네번째 그래프에서의 ResNet50은 훈련 및 검증 초반부터 높은 정확도를 보이며 빠르게 최고 수준에 도달했습니다. 이는 사전 훈련된 가중치와 </a:t>
            </a:r>
            <a:r>
              <a:rPr lang="ko">
                <a:solidFill>
                  <a:schemeClr val="dk1"/>
                </a:solidFill>
              </a:rPr>
              <a:t>더 깊은 네트워크 구조</a:t>
            </a:r>
            <a:r>
              <a:rPr lang="ko"/>
              <a:t> 덕분입니다. CNN의 경우 훈련 정확도와 검증 정확도가 점진적으로 향상되었지만, ResNet50에는 미치지 못했습니다.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[다섯 번째 그래프: Train F1 Score] </a:t>
            </a:r>
            <a:r>
              <a:rPr lang="ko">
                <a:solidFill>
                  <a:schemeClr val="dk1"/>
                </a:solidFill>
              </a:rPr>
              <a:t>[여섯 번째 그래프: Validation F1 Score]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다섯 번째와 여섯 번째 그래프는 각 모델의 훈련 및 검증 F1 점수를 나타냅니다.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ResNet50의 F1 점수는 훈련 및 검증 단계 초반부터 높게 유지되었으며, 거의 완벽한 수준에 도달했습니다.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이는 ResNet50이 더 많은 특성과 복잡한 패턴을 </a:t>
            </a:r>
            <a:r>
              <a:rPr lang="ko">
                <a:solidFill>
                  <a:schemeClr val="dk1"/>
                </a:solidFill>
              </a:rPr>
              <a:t>과적합을 방지하면서도</a:t>
            </a:r>
            <a:r>
              <a:rPr lang="ko"/>
              <a:t> 학습할 수 있었기 때문입니다.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Layer Added CNN은 훈련 및 검증이 진행됨에 따라 점진적으로 향상되었으나, ResNet50에는 미치지 못했습니다.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이는 Layer Added CNN이 복잡한 패턴을 충분히 학습하지 못했기 때문입니다.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df78624c92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df78624c92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결과적으로 이번 프로젝트를 통해 ResNet50 모델을 활용하여 모델의 성능을 대폭 향상시킬 수 있었습니다. 훈련 정확도, 검증 정확도, F1 점수 모두에서 높은 성능을 기록했습니다. ResNet50이 더 많은 층과 복잡한 구조를 가지고 있어, 더 정교한 학습이 가능했음을 알 수 있었습니다.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향후 방향으로는 모델 성능을 더욱 극대화하기 위해 하이퍼파라미터 튜닝과 데이터 증강 기법을 활용할 계획입니다. 또한, 사용자가 사진을 찍어 업로드하면 독초 여부, 식용 가능 여부, 약초 여부 등을 판단할 수 있는 웹 애플리케이션을 개발할 예정입니다. 특히, 독초이지만 약초로 사용 가능한 식물에 대한 정보도 제공할 것입니다.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df78624c92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df78624c92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참고문헌 입니다.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f78624c92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f78624c92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e025f09d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e025f09d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마지막으로 주피터 노트북 환경에서 저희 코드를 간단하게 살펴보고 실제 이미지를 통해 독초 여부를 판별하는 과정을 시연해 보도록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주피터 노트북 링크를 통해 우리의 작업 환경으로 들어가겠습니다. 여기에 저희가 개발한 코드가 위치해 있습니다. 이 코드에는 독초와 비독초를 분류하기 위한 다양한 단계가 포함되어 있습니다. 초기 데이터 로드 및 전처리 과정, 모델 학습 단계, 그리고 최종적으로 이미지를 분류하는 단계가 모두 포함되어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이제 구글에서 임의의 참취 이미지를 다운로드 받아 실제로 독초 여부를 판별하는 과정을 시연해보겠습니다.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우선, 구글에서 참취 이미지를 랜덤으로 다운로드 해보겠습니다. 다운로드한 이미지를 주피터 노트북에 업로드하고, resnet 모델을 사용하여 이미지를 판별해보겠습니다.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위 코드를 통해 모델이 이미지의 독초 여부를 정확히 판별하는 것을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이로써, 모델이 어떻게 동작하는지, 그리고 실제 이미지를 통해 독초 여부를 판별하는 과정을 시연해보았습니다.  발표 마치겠습니다. 감사합니다.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037870241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037870241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037870241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037870241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037870241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037870241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037870241_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037870241_7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1분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037870241_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037870241_7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06613f4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06613f4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2분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5129550" y="-1185625"/>
            <a:ext cx="5286000" cy="6725250"/>
            <a:chOff x="5129550" y="-1185625"/>
            <a:chExt cx="5286000" cy="6725250"/>
          </a:xfrm>
        </p:grpSpPr>
        <p:sp>
          <p:nvSpPr>
            <p:cNvPr id="58" name="Google Shape;58;p14"/>
            <p:cNvSpPr/>
            <p:nvPr/>
          </p:nvSpPr>
          <p:spPr>
            <a:xfrm>
              <a:off x="5129550" y="-11856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14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-725" y="2571975"/>
            <a:ext cx="9144000" cy="260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>
            <a:spLocks noGrp="1"/>
          </p:cNvSpPr>
          <p:nvPr>
            <p:ph type="pic" idx="3"/>
          </p:nvPr>
        </p:nvSpPr>
        <p:spPr>
          <a:xfrm flipH="1">
            <a:off x="546550" y="404875"/>
            <a:ext cx="2943300" cy="4738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5" name="Google Shape;65;p15"/>
          <p:cNvGrpSpPr/>
          <p:nvPr/>
        </p:nvGrpSpPr>
        <p:grpSpPr>
          <a:xfrm>
            <a:off x="6352450" y="-82075"/>
            <a:ext cx="5286000" cy="6300500"/>
            <a:chOff x="6352450" y="-82075"/>
            <a:chExt cx="5286000" cy="6300500"/>
          </a:xfrm>
        </p:grpSpPr>
        <p:cxnSp>
          <p:nvCxnSpPr>
            <p:cNvPr id="66" name="Google Shape;66;p15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5"/>
            <p:cNvSpPr/>
            <p:nvPr/>
          </p:nvSpPr>
          <p:spPr>
            <a:xfrm>
              <a:off x="6352450" y="38802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 rot="10800000" flipH="1">
            <a:off x="-725" y="3007608"/>
            <a:ext cx="9148500" cy="21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20000" y="1363375"/>
            <a:ext cx="77040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95300" y="-7970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20000" y="424992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5009861" y="2848398"/>
            <a:ext cx="257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2"/>
          </p:nvPr>
        </p:nvSpPr>
        <p:spPr>
          <a:xfrm>
            <a:off x="1672051" y="2848404"/>
            <a:ext cx="257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3"/>
          </p:nvPr>
        </p:nvSpPr>
        <p:spPr>
          <a:xfrm>
            <a:off x="1672050" y="2479750"/>
            <a:ext cx="2575800" cy="4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4"/>
          </p:nvPr>
        </p:nvSpPr>
        <p:spPr>
          <a:xfrm>
            <a:off x="5009855" y="2479750"/>
            <a:ext cx="2575800" cy="4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/>
          <p:nvPr/>
        </p:nvSpPr>
        <p:spPr>
          <a:xfrm rot="5400000">
            <a:off x="7109875" y="-5255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-7325" y="-547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/>
          <p:nvPr/>
        </p:nvSpPr>
        <p:spPr>
          <a:xfrm rot="10800000" flipH="1">
            <a:off x="-7325" y="-14400"/>
            <a:ext cx="514200" cy="51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/>
          <p:nvPr/>
        </p:nvSpPr>
        <p:spPr>
          <a:xfrm rot="10800000">
            <a:off x="-4598200" y="477012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5692225" y="1890650"/>
            <a:ext cx="3451800" cy="32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722376" y="17281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>
            <a:spLocks noGrp="1"/>
          </p:cNvSpPr>
          <p:nvPr>
            <p:ph type="pic" idx="2"/>
          </p:nvPr>
        </p:nvSpPr>
        <p:spPr>
          <a:xfrm>
            <a:off x="5692225" y="303575"/>
            <a:ext cx="3110400" cy="484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0" name="Google Shape;90;p19"/>
          <p:cNvGrpSpPr/>
          <p:nvPr/>
        </p:nvGrpSpPr>
        <p:grpSpPr>
          <a:xfrm>
            <a:off x="-1145925" y="-68850"/>
            <a:ext cx="3190500" cy="6191450"/>
            <a:chOff x="-1145925" y="-68850"/>
            <a:chExt cx="3190500" cy="6191450"/>
          </a:xfrm>
        </p:grpSpPr>
        <p:sp>
          <p:nvSpPr>
            <p:cNvPr id="91" name="Google Shape;91;p19"/>
            <p:cNvSpPr/>
            <p:nvPr/>
          </p:nvSpPr>
          <p:spPr>
            <a:xfrm>
              <a:off x="-1145925" y="4832600"/>
              <a:ext cx="3190500" cy="1290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9"/>
            <p:cNvCxnSpPr/>
            <p:nvPr/>
          </p:nvCxnSpPr>
          <p:spPr>
            <a:xfrm>
              <a:off x="405900" y="-6885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1820350" y="1949700"/>
            <a:ext cx="66105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-725" y="0"/>
            <a:ext cx="1297800" cy="51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20"/>
          <p:cNvCxnSpPr/>
          <p:nvPr/>
        </p:nvCxnSpPr>
        <p:spPr>
          <a:xfrm rot="10800000">
            <a:off x="7216750" y="5539625"/>
            <a:ext cx="176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20"/>
          <p:cNvGrpSpPr/>
          <p:nvPr/>
        </p:nvGrpSpPr>
        <p:grpSpPr>
          <a:xfrm>
            <a:off x="-53125" y="1114800"/>
            <a:ext cx="10250427" cy="5247350"/>
            <a:chOff x="34350" y="1114800"/>
            <a:chExt cx="10163025" cy="5247350"/>
          </a:xfrm>
        </p:grpSpPr>
        <p:sp>
          <p:nvSpPr>
            <p:cNvPr id="98" name="Google Shape;98;p20"/>
            <p:cNvSpPr/>
            <p:nvPr/>
          </p:nvSpPr>
          <p:spPr>
            <a:xfrm>
              <a:off x="4911375" y="4023950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" name="Google Shape;99;p20"/>
            <p:cNvCxnSpPr/>
            <p:nvPr/>
          </p:nvCxnSpPr>
          <p:spPr>
            <a:xfrm rot="10800000">
              <a:off x="34350" y="1114800"/>
              <a:ext cx="932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" name="Google Shape;100;p20"/>
          <p:cNvSpPr/>
          <p:nvPr/>
        </p:nvSpPr>
        <p:spPr>
          <a:xfrm>
            <a:off x="1820350" y="15203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71322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713225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21"/>
          <p:cNvGrpSpPr/>
          <p:nvPr/>
        </p:nvGrpSpPr>
        <p:grpSpPr>
          <a:xfrm>
            <a:off x="6389300" y="-4411950"/>
            <a:ext cx="3254700" cy="9951575"/>
            <a:chOff x="6389300" y="-4411950"/>
            <a:chExt cx="3254700" cy="9951575"/>
          </a:xfrm>
        </p:grpSpPr>
        <p:cxnSp>
          <p:nvCxnSpPr>
            <p:cNvPr id="106" name="Google Shape;106;p21"/>
            <p:cNvCxnSpPr/>
            <p:nvPr/>
          </p:nvCxnSpPr>
          <p:spPr>
            <a:xfrm>
              <a:off x="8016650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" name="Google Shape;107;p21"/>
            <p:cNvSpPr/>
            <p:nvPr/>
          </p:nvSpPr>
          <p:spPr>
            <a:xfrm rot="5400000">
              <a:off x="4337600" y="-2360250"/>
              <a:ext cx="7358100" cy="325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21"/>
          <p:cNvSpPr/>
          <p:nvPr/>
        </p:nvSpPr>
        <p:spPr>
          <a:xfrm>
            <a:off x="713225" y="73622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713225" y="3623500"/>
            <a:ext cx="7717500" cy="9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 hasCustomPrompt="1"/>
          </p:nvPr>
        </p:nvSpPr>
        <p:spPr>
          <a:xfrm>
            <a:off x="2315000" y="207078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2315000" y="2999513"/>
            <a:ext cx="5440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23"/>
          <p:cNvGrpSpPr/>
          <p:nvPr/>
        </p:nvGrpSpPr>
        <p:grpSpPr>
          <a:xfrm>
            <a:off x="-1106200" y="-1280125"/>
            <a:ext cx="5286000" cy="6819750"/>
            <a:chOff x="-1106200" y="-1280125"/>
            <a:chExt cx="5286000" cy="6819750"/>
          </a:xfrm>
        </p:grpSpPr>
        <p:sp>
          <p:nvSpPr>
            <p:cNvPr id="117" name="Google Shape;117;p23"/>
            <p:cNvSpPr/>
            <p:nvPr/>
          </p:nvSpPr>
          <p:spPr>
            <a:xfrm>
              <a:off x="-1106200" y="-12801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8" name="Google Shape;118;p23"/>
            <p:cNvCxnSpPr/>
            <p:nvPr/>
          </p:nvCxnSpPr>
          <p:spPr>
            <a:xfrm>
              <a:off x="127012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 rot="10800000" flipH="1">
            <a:off x="-725" y="4381599"/>
            <a:ext cx="9148800" cy="76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2" hasCustomPrompt="1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 idx="3" hasCustomPrompt="1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4" hasCustomPrompt="1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5" hasCustomPrompt="1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6" hasCustomPrompt="1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 idx="7" hasCustomPrompt="1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/>
          <p:nvPr/>
        </p:nvSpPr>
        <p:spPr>
          <a:xfrm rot="5400000">
            <a:off x="6957475" y="-8431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89575" y="537275"/>
            <a:ext cx="26412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12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/>
          <p:nvPr/>
        </p:nvSpPr>
        <p:spPr>
          <a:xfrm rot="10800000" flipH="1">
            <a:off x="714225" y="-3825"/>
            <a:ext cx="84297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6"/>
          <p:cNvSpPr/>
          <p:nvPr/>
        </p:nvSpPr>
        <p:spPr>
          <a:xfrm rot="5400000">
            <a:off x="7109875" y="4796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0" y="0"/>
            <a:ext cx="4186500" cy="32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039850" y="2352950"/>
            <a:ext cx="2391000" cy="9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6039850" y="3282652"/>
            <a:ext cx="2391000" cy="13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3640625" y="456000"/>
            <a:ext cx="3567600" cy="1592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7"/>
          <p:cNvSpPr>
            <a:spLocks noGrp="1"/>
          </p:cNvSpPr>
          <p:nvPr>
            <p:ph type="pic" idx="3"/>
          </p:nvPr>
        </p:nvSpPr>
        <p:spPr>
          <a:xfrm>
            <a:off x="456400" y="456000"/>
            <a:ext cx="3187500" cy="4687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7"/>
          <p:cNvSpPr>
            <a:spLocks noGrp="1"/>
          </p:cNvSpPr>
          <p:nvPr>
            <p:ph type="pic" idx="4"/>
          </p:nvPr>
        </p:nvSpPr>
        <p:spPr>
          <a:xfrm>
            <a:off x="3643800" y="2048575"/>
            <a:ext cx="2104500" cy="309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5381100" y="0"/>
            <a:ext cx="3763200" cy="48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2375" y="448051"/>
            <a:ext cx="22461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"/>
          </p:nvPr>
        </p:nvSpPr>
        <p:spPr>
          <a:xfrm>
            <a:off x="722375" y="1422025"/>
            <a:ext cx="2246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>
            <a:spLocks noGrp="1"/>
          </p:cNvSpPr>
          <p:nvPr>
            <p:ph type="pic" idx="2"/>
          </p:nvPr>
        </p:nvSpPr>
        <p:spPr>
          <a:xfrm>
            <a:off x="5884700" y="480600"/>
            <a:ext cx="3259500" cy="466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8"/>
          <p:cNvSpPr>
            <a:spLocks noGrp="1"/>
          </p:cNvSpPr>
          <p:nvPr>
            <p:ph type="pic" idx="3"/>
          </p:nvPr>
        </p:nvSpPr>
        <p:spPr>
          <a:xfrm>
            <a:off x="3690500" y="480626"/>
            <a:ext cx="2194200" cy="466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8"/>
          <p:cNvSpPr>
            <a:spLocks noGrp="1"/>
          </p:cNvSpPr>
          <p:nvPr>
            <p:ph type="pic" idx="4"/>
          </p:nvPr>
        </p:nvSpPr>
        <p:spPr>
          <a:xfrm>
            <a:off x="356100" y="3069325"/>
            <a:ext cx="3334500" cy="207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 rot="10800000" flipH="1">
            <a:off x="6312755" y="-10400"/>
            <a:ext cx="2836200" cy="51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22980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"/>
          </p:nvPr>
        </p:nvSpPr>
        <p:spPr>
          <a:xfrm>
            <a:off x="1069150" y="1506625"/>
            <a:ext cx="46032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29"/>
          <p:cNvGrpSpPr/>
          <p:nvPr/>
        </p:nvGrpSpPr>
        <p:grpSpPr>
          <a:xfrm>
            <a:off x="-967750" y="1592700"/>
            <a:ext cx="4156800" cy="4347750"/>
            <a:chOff x="-967750" y="1592700"/>
            <a:chExt cx="4156800" cy="4347750"/>
          </a:xfrm>
        </p:grpSpPr>
        <p:sp>
          <p:nvSpPr>
            <p:cNvPr id="159" name="Google Shape;159;p29"/>
            <p:cNvSpPr/>
            <p:nvPr/>
          </p:nvSpPr>
          <p:spPr>
            <a:xfrm rot="10800000">
              <a:off x="-967750" y="4756350"/>
              <a:ext cx="4156800" cy="118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" name="Google Shape;160;p29"/>
            <p:cNvCxnSpPr/>
            <p:nvPr/>
          </p:nvCxnSpPr>
          <p:spPr>
            <a:xfrm>
              <a:off x="821225" y="1592700"/>
              <a:ext cx="0" cy="355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27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713250" y="1424725"/>
            <a:ext cx="2377500" cy="3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/>
          <p:nvPr/>
        </p:nvSpPr>
        <p:spPr>
          <a:xfrm rot="10800000" flipH="1">
            <a:off x="8660350" y="-1030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30"/>
          <p:cNvCxnSpPr/>
          <p:nvPr/>
        </p:nvCxnSpPr>
        <p:spPr>
          <a:xfrm rot="10800000">
            <a:off x="150" y="217825"/>
            <a:ext cx="919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/>
          <p:nvPr/>
        </p:nvSpPr>
        <p:spPr>
          <a:xfrm>
            <a:off x="4947100" y="-1893175"/>
            <a:ext cx="5286000" cy="233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3200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1"/>
          </p:nvPr>
        </p:nvSpPr>
        <p:spPr>
          <a:xfrm>
            <a:off x="1388425" y="1088000"/>
            <a:ext cx="59388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/>
          <p:nvPr/>
        </p:nvSpPr>
        <p:spPr>
          <a:xfrm rot="10800000" flipH="1">
            <a:off x="-7325" y="-1030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31"/>
          <p:cNvCxnSpPr/>
          <p:nvPr/>
        </p:nvCxnSpPr>
        <p:spPr>
          <a:xfrm>
            <a:off x="8430775" y="-82075"/>
            <a:ext cx="0" cy="56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/>
          <p:nvPr/>
        </p:nvSpPr>
        <p:spPr>
          <a:xfrm rot="10800000" flipH="1">
            <a:off x="-7325" y="4665500"/>
            <a:ext cx="9155100" cy="5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847850" y="3227475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2"/>
          </p:nvPr>
        </p:nvSpPr>
        <p:spPr>
          <a:xfrm>
            <a:off x="3461200" y="3227475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3"/>
          </p:nvPr>
        </p:nvSpPr>
        <p:spPr>
          <a:xfrm>
            <a:off x="6074525" y="3227476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4"/>
          </p:nvPr>
        </p:nvSpPr>
        <p:spPr>
          <a:xfrm>
            <a:off x="847850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3461204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subTitle" idx="6"/>
          </p:nvPr>
        </p:nvSpPr>
        <p:spPr>
          <a:xfrm>
            <a:off x="6074525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/>
          <p:nvPr/>
        </p:nvSpPr>
        <p:spPr>
          <a:xfrm>
            <a:off x="6685175" y="-7970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 rot="10800000" flipH="1">
            <a:off x="4741200" y="-9200"/>
            <a:ext cx="44028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 rot="10800000">
            <a:off x="-3280900" y="477012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1213725" y="2173281"/>
            <a:ext cx="3186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ubTitle" idx="2"/>
          </p:nvPr>
        </p:nvSpPr>
        <p:spPr>
          <a:xfrm>
            <a:off x="4789822" y="2173276"/>
            <a:ext cx="3292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3"/>
          </p:nvPr>
        </p:nvSpPr>
        <p:spPr>
          <a:xfrm>
            <a:off x="1213725" y="3529325"/>
            <a:ext cx="3186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4"/>
          </p:nvPr>
        </p:nvSpPr>
        <p:spPr>
          <a:xfrm>
            <a:off x="4789821" y="3529325"/>
            <a:ext cx="3292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5"/>
          </p:nvPr>
        </p:nvSpPr>
        <p:spPr>
          <a:xfrm>
            <a:off x="1213728" y="1881829"/>
            <a:ext cx="318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6"/>
          </p:nvPr>
        </p:nvSpPr>
        <p:spPr>
          <a:xfrm>
            <a:off x="1213728" y="3237942"/>
            <a:ext cx="318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ubTitle" idx="7"/>
          </p:nvPr>
        </p:nvSpPr>
        <p:spPr>
          <a:xfrm>
            <a:off x="4789791" y="1881825"/>
            <a:ext cx="329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8"/>
          </p:nvPr>
        </p:nvSpPr>
        <p:spPr>
          <a:xfrm>
            <a:off x="4789791" y="3237942"/>
            <a:ext cx="329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subTitle" idx="1"/>
          </p:nvPr>
        </p:nvSpPr>
        <p:spPr>
          <a:xfrm>
            <a:off x="771650" y="2233987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2"/>
          </p:nvPr>
        </p:nvSpPr>
        <p:spPr>
          <a:xfrm>
            <a:off x="3385000" y="2233997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3"/>
          </p:nvPr>
        </p:nvSpPr>
        <p:spPr>
          <a:xfrm>
            <a:off x="771650" y="3836800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ubTitle" idx="4"/>
          </p:nvPr>
        </p:nvSpPr>
        <p:spPr>
          <a:xfrm>
            <a:off x="3385011" y="3836801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ubTitle" idx="5"/>
          </p:nvPr>
        </p:nvSpPr>
        <p:spPr>
          <a:xfrm>
            <a:off x="5998350" y="2233994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subTitle" idx="6"/>
          </p:nvPr>
        </p:nvSpPr>
        <p:spPr>
          <a:xfrm>
            <a:off x="5998373" y="3836801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7"/>
          </p:nvPr>
        </p:nvSpPr>
        <p:spPr>
          <a:xfrm>
            <a:off x="771650" y="1953398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8"/>
          </p:nvPr>
        </p:nvSpPr>
        <p:spPr>
          <a:xfrm>
            <a:off x="3386200" y="1953400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9"/>
          </p:nvPr>
        </p:nvSpPr>
        <p:spPr>
          <a:xfrm>
            <a:off x="5998350" y="1953400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13"/>
          </p:nvPr>
        </p:nvSpPr>
        <p:spPr>
          <a:xfrm>
            <a:off x="771650" y="3527060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4"/>
          </p:nvPr>
        </p:nvSpPr>
        <p:spPr>
          <a:xfrm>
            <a:off x="3386200" y="3527057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15"/>
          </p:nvPr>
        </p:nvSpPr>
        <p:spPr>
          <a:xfrm>
            <a:off x="5998350" y="3527054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08" name="Google Shape;208;p34"/>
          <p:cNvSpPr/>
          <p:nvPr/>
        </p:nvSpPr>
        <p:spPr>
          <a:xfrm rot="10800000">
            <a:off x="5282375" y="-797000"/>
            <a:ext cx="47868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 rot="10800000" flipH="1">
            <a:off x="-7325" y="4970600"/>
            <a:ext cx="9155100" cy="24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-6850" y="2746250"/>
            <a:ext cx="9150900" cy="239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7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7357575" y="-797000"/>
            <a:ext cx="25551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/>
          <p:nvPr/>
        </p:nvSpPr>
        <p:spPr>
          <a:xfrm rot="10800000" flipH="1">
            <a:off x="-7325" y="75"/>
            <a:ext cx="9154200" cy="27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1983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6"/>
          <p:cNvSpPr/>
          <p:nvPr/>
        </p:nvSpPr>
        <p:spPr>
          <a:xfrm rot="10800000">
            <a:off x="5112875" y="475637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15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/>
          <p:nvPr/>
        </p:nvSpPr>
        <p:spPr>
          <a:xfrm rot="-5400000">
            <a:off x="6985425" y="-1097000"/>
            <a:ext cx="43836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-6850" y="4845925"/>
            <a:ext cx="9150900" cy="29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/>
          <p:nvPr/>
        </p:nvSpPr>
        <p:spPr>
          <a:xfrm flipH="1">
            <a:off x="225" y="4231000"/>
            <a:ext cx="9187200" cy="9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1024850" y="857925"/>
            <a:ext cx="39612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1"/>
          </p:nvPr>
        </p:nvSpPr>
        <p:spPr>
          <a:xfrm>
            <a:off x="1024850" y="1602238"/>
            <a:ext cx="3961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1024850" y="3307150"/>
            <a:ext cx="4108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ko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ko" sz="10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ko" sz="10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ko" sz="10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0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 rot="10800000" flipH="1">
            <a:off x="-7325" y="4336800"/>
            <a:ext cx="9189300" cy="8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9"/>
          <p:cNvSpPr/>
          <p:nvPr/>
        </p:nvSpPr>
        <p:spPr>
          <a:xfrm rot="5400000">
            <a:off x="-2096575" y="5338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 rot="10800000" flipH="1">
            <a:off x="8331975" y="-19300"/>
            <a:ext cx="849900" cy="51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-1210125" y="47564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&amp;dataSetSn=61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arxiv.org/abs/1512.03385" TargetMode="External"/><Relationship Id="rId4" Type="http://schemas.openxmlformats.org/officeDocument/2006/relationships/hyperlink" Target="https://github.com/Ban-Ursus/Discriminator-for-distinguishing-between-poisonous-and-medicinal-herbs/issues/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46.45.17:1004/la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82314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CNN과 ResNet50을 이용한 독초 이진 분류 판별기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846600" y="334590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정통 AI (김동한, 김재민, 김지훈, 최시원)</a:t>
            </a:r>
            <a:endParaRPr sz="2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2024년 5월 29일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846600" y="1443000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사용 모델 선택 - CNN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5" y="915725"/>
            <a:ext cx="8839202" cy="3512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50"/>
          <p:cNvGrpSpPr/>
          <p:nvPr/>
        </p:nvGrpSpPr>
        <p:grpSpPr>
          <a:xfrm>
            <a:off x="2466050" y="3111725"/>
            <a:ext cx="5722200" cy="1170550"/>
            <a:chOff x="2466050" y="3111725"/>
            <a:chExt cx="5722200" cy="1170550"/>
          </a:xfrm>
        </p:grpSpPr>
        <p:sp>
          <p:nvSpPr>
            <p:cNvPr id="356" name="Google Shape;356;p50"/>
            <p:cNvSpPr/>
            <p:nvPr/>
          </p:nvSpPr>
          <p:spPr>
            <a:xfrm>
              <a:off x="2466050" y="4023975"/>
              <a:ext cx="1385700" cy="258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5628875" y="3370025"/>
              <a:ext cx="516600" cy="258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3518750" y="3448300"/>
              <a:ext cx="732300" cy="258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7671650" y="3111725"/>
              <a:ext cx="516600" cy="258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CNN 구현 - 초기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525" y="1370025"/>
            <a:ext cx="4023201" cy="24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125" y="1177087"/>
            <a:ext cx="1988100" cy="28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초기 CNN 결과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52"/>
          <p:cNvGrpSpPr/>
          <p:nvPr/>
        </p:nvGrpSpPr>
        <p:grpSpPr>
          <a:xfrm>
            <a:off x="661525" y="808125"/>
            <a:ext cx="7229650" cy="3785400"/>
            <a:chOff x="661525" y="808125"/>
            <a:chExt cx="7229650" cy="3785400"/>
          </a:xfrm>
        </p:grpSpPr>
        <p:grpSp>
          <p:nvGrpSpPr>
            <p:cNvPr id="373" name="Google Shape;373;p52"/>
            <p:cNvGrpSpPr/>
            <p:nvPr/>
          </p:nvGrpSpPr>
          <p:grpSpPr>
            <a:xfrm>
              <a:off x="661525" y="808125"/>
              <a:ext cx="2284325" cy="3785400"/>
              <a:chOff x="297550" y="808125"/>
              <a:chExt cx="2284325" cy="3785400"/>
            </a:xfrm>
          </p:grpSpPr>
          <p:grpSp>
            <p:nvGrpSpPr>
              <p:cNvPr id="374" name="Google Shape;374;p52"/>
              <p:cNvGrpSpPr/>
              <p:nvPr/>
            </p:nvGrpSpPr>
            <p:grpSpPr>
              <a:xfrm>
                <a:off x="297625" y="808125"/>
                <a:ext cx="2284200" cy="1892700"/>
                <a:chOff x="822150" y="1131275"/>
                <a:chExt cx="2284200" cy="1892700"/>
              </a:xfrm>
            </p:grpSpPr>
            <p:grpSp>
              <p:nvGrpSpPr>
                <p:cNvPr id="375" name="Google Shape;375;p52"/>
                <p:cNvGrpSpPr/>
                <p:nvPr/>
              </p:nvGrpSpPr>
              <p:grpSpPr>
                <a:xfrm>
                  <a:off x="822150" y="1131275"/>
                  <a:ext cx="2284200" cy="1892700"/>
                  <a:chOff x="822150" y="1131275"/>
                  <a:chExt cx="2284200" cy="1892700"/>
                </a:xfrm>
              </p:grpSpPr>
              <p:sp>
                <p:nvSpPr>
                  <p:cNvPr id="376" name="Google Shape;376;p52"/>
                  <p:cNvSpPr/>
                  <p:nvPr/>
                </p:nvSpPr>
                <p:spPr>
                  <a:xfrm>
                    <a:off x="822150" y="1131275"/>
                    <a:ext cx="2284200" cy="1892700"/>
                  </a:xfrm>
                  <a:prstGeom prst="rect">
                    <a:avLst/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Hanken Grotesk"/>
                      <a:ea typeface="Hanken Grotesk"/>
                      <a:cs typeface="Hanken Grotesk"/>
                      <a:sym typeface="Hanken Grotesk"/>
                    </a:endParaRPr>
                  </a:p>
                </p:txBody>
              </p:sp>
              <p:pic>
                <p:nvPicPr>
                  <p:cNvPr id="377" name="Google Shape;377;p52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828225" y="1503875"/>
                    <a:ext cx="2274350" cy="152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78" name="Google Shape;378;p52"/>
                <p:cNvSpPr txBox="1"/>
                <p:nvPr/>
              </p:nvSpPr>
              <p:spPr>
                <a:xfrm>
                  <a:off x="1260425" y="1145313"/>
                  <a:ext cx="1471800" cy="2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rPr>
                    <a:t>입력 이미지(독초)</a:t>
                  </a:r>
                  <a:endParaRPr sz="1200" b="1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endParaRPr>
                </a:p>
              </p:txBody>
            </p:sp>
          </p:grpSp>
          <p:grpSp>
            <p:nvGrpSpPr>
              <p:cNvPr id="379" name="Google Shape;379;p52"/>
              <p:cNvGrpSpPr/>
              <p:nvPr/>
            </p:nvGrpSpPr>
            <p:grpSpPr>
              <a:xfrm>
                <a:off x="297550" y="2700825"/>
                <a:ext cx="2284325" cy="1892700"/>
                <a:chOff x="252775" y="2951375"/>
                <a:chExt cx="2284325" cy="1892700"/>
              </a:xfrm>
            </p:grpSpPr>
            <p:grpSp>
              <p:nvGrpSpPr>
                <p:cNvPr id="380" name="Google Shape;380;p52"/>
                <p:cNvGrpSpPr/>
                <p:nvPr/>
              </p:nvGrpSpPr>
              <p:grpSpPr>
                <a:xfrm>
                  <a:off x="252775" y="2951375"/>
                  <a:ext cx="2284325" cy="1892700"/>
                  <a:chOff x="3016325" y="876750"/>
                  <a:chExt cx="2284325" cy="1892700"/>
                </a:xfrm>
              </p:grpSpPr>
              <p:sp>
                <p:nvSpPr>
                  <p:cNvPr id="381" name="Google Shape;381;p52"/>
                  <p:cNvSpPr/>
                  <p:nvPr/>
                </p:nvSpPr>
                <p:spPr>
                  <a:xfrm>
                    <a:off x="3016375" y="876750"/>
                    <a:ext cx="2284200" cy="1892700"/>
                  </a:xfrm>
                  <a:prstGeom prst="rect">
                    <a:avLst/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Hanken Grotesk"/>
                      <a:ea typeface="Hanken Grotesk"/>
                      <a:cs typeface="Hanken Grotesk"/>
                      <a:sym typeface="Hanken Grotesk"/>
                    </a:endParaRPr>
                  </a:p>
                </p:txBody>
              </p:sp>
              <p:pic>
                <p:nvPicPr>
                  <p:cNvPr id="382" name="Google Shape;382;p52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3016325" y="1236950"/>
                    <a:ext cx="2284325" cy="153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83" name="Google Shape;383;p52"/>
                <p:cNvSpPr txBox="1"/>
                <p:nvPr/>
              </p:nvSpPr>
              <p:spPr>
                <a:xfrm>
                  <a:off x="886738" y="2951375"/>
                  <a:ext cx="1016400" cy="2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rPr>
                    <a:t>Train &amp; Val</a:t>
                  </a:r>
                  <a:endParaRPr sz="1200" b="1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endParaRPr>
                </a:p>
              </p:txBody>
            </p:sp>
          </p:grpSp>
        </p:grpSp>
        <p:grpSp>
          <p:nvGrpSpPr>
            <p:cNvPr id="384" name="Google Shape;384;p52"/>
            <p:cNvGrpSpPr/>
            <p:nvPr/>
          </p:nvGrpSpPr>
          <p:grpSpPr>
            <a:xfrm>
              <a:off x="3622650" y="808128"/>
              <a:ext cx="4268525" cy="2258414"/>
              <a:chOff x="3739875" y="808125"/>
              <a:chExt cx="4268525" cy="2318700"/>
            </a:xfrm>
          </p:grpSpPr>
          <p:grpSp>
            <p:nvGrpSpPr>
              <p:cNvPr id="385" name="Google Shape;385;p52"/>
              <p:cNvGrpSpPr/>
              <p:nvPr/>
            </p:nvGrpSpPr>
            <p:grpSpPr>
              <a:xfrm>
                <a:off x="3739875" y="808125"/>
                <a:ext cx="4268525" cy="2318700"/>
                <a:chOff x="3739875" y="808125"/>
                <a:chExt cx="4268525" cy="2318700"/>
              </a:xfrm>
            </p:grpSpPr>
            <p:sp>
              <p:nvSpPr>
                <p:cNvPr id="386" name="Google Shape;386;p52"/>
                <p:cNvSpPr/>
                <p:nvPr/>
              </p:nvSpPr>
              <p:spPr>
                <a:xfrm>
                  <a:off x="3875300" y="808125"/>
                  <a:ext cx="4133100" cy="2318700"/>
                </a:xfrm>
                <a:prstGeom prst="rect">
                  <a:avLst/>
                </a:prstGeom>
                <a:solidFill>
                  <a:srgbClr val="FFF2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anken Grotesk"/>
                    <a:ea typeface="Hanken Grotesk"/>
                    <a:cs typeface="Hanken Grotesk"/>
                    <a:sym typeface="Hanken Grotesk"/>
                  </a:endParaRPr>
                </a:p>
              </p:txBody>
            </p:sp>
            <p:pic>
              <p:nvPicPr>
                <p:cNvPr id="387" name="Google Shape;387;p5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-3423" t="-9624" b="-9636"/>
                <a:stretch/>
              </p:blipFill>
              <p:spPr>
                <a:xfrm>
                  <a:off x="3739875" y="1053050"/>
                  <a:ext cx="4268524" cy="1596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8" name="Google Shape;388;p5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888912" y="2527175"/>
                  <a:ext cx="4105875" cy="58445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</p:grpSp>
          <p:sp>
            <p:nvSpPr>
              <p:cNvPr id="389" name="Google Shape;389;p52"/>
              <p:cNvSpPr txBox="1"/>
              <p:nvPr/>
            </p:nvSpPr>
            <p:spPr>
              <a:xfrm>
                <a:off x="5500250" y="839500"/>
                <a:ext cx="883200" cy="2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rPr>
                  <a:t>결과 분석</a:t>
                </a:r>
                <a:endParaRPr sz="12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p:grpSp>
      </p:grpSp>
      <p:grpSp>
        <p:nvGrpSpPr>
          <p:cNvPr id="390" name="Google Shape;390;p52"/>
          <p:cNvGrpSpPr/>
          <p:nvPr/>
        </p:nvGrpSpPr>
        <p:grpSpPr>
          <a:xfrm>
            <a:off x="4505175" y="3187950"/>
            <a:ext cx="2728900" cy="1491075"/>
            <a:chOff x="4505175" y="3187950"/>
            <a:chExt cx="2728900" cy="1491075"/>
          </a:xfrm>
        </p:grpSpPr>
        <p:pic>
          <p:nvPicPr>
            <p:cNvPr id="391" name="Google Shape;391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5380300" y="3187950"/>
              <a:ext cx="534075" cy="53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05175" y="3722025"/>
              <a:ext cx="2284325" cy="45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05175" y="4221275"/>
              <a:ext cx="2728900" cy="457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초기 CNN 개선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1547262"/>
            <a:ext cx="2450551" cy="4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5" y="3008513"/>
            <a:ext cx="3082825" cy="5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475" y="1698337"/>
            <a:ext cx="2572550" cy="18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53"/>
          <p:cNvGrpSpPr/>
          <p:nvPr/>
        </p:nvGrpSpPr>
        <p:grpSpPr>
          <a:xfrm>
            <a:off x="3579696" y="2871524"/>
            <a:ext cx="1536992" cy="805687"/>
            <a:chOff x="3530825" y="3171288"/>
            <a:chExt cx="1995575" cy="805687"/>
          </a:xfrm>
        </p:grpSpPr>
        <p:pic>
          <p:nvPicPr>
            <p:cNvPr id="403" name="Google Shape;40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42150" y="3171288"/>
              <a:ext cx="1984250" cy="2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0825" y="3770825"/>
              <a:ext cx="1984250" cy="20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53"/>
          <p:cNvGrpSpPr/>
          <p:nvPr/>
        </p:nvGrpSpPr>
        <p:grpSpPr>
          <a:xfrm>
            <a:off x="5201363" y="1494575"/>
            <a:ext cx="3438662" cy="2417525"/>
            <a:chOff x="5616588" y="1482375"/>
            <a:chExt cx="3438662" cy="2417525"/>
          </a:xfrm>
        </p:grpSpPr>
        <p:pic>
          <p:nvPicPr>
            <p:cNvPr id="406" name="Google Shape;406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53925" y="1482375"/>
              <a:ext cx="564950" cy="56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16588" y="2709850"/>
              <a:ext cx="564950" cy="56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16600" y="3334950"/>
              <a:ext cx="564950" cy="56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18875" y="1599712"/>
              <a:ext cx="958281" cy="38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5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32700" y="2799247"/>
              <a:ext cx="2922550" cy="3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08650" y="3424350"/>
              <a:ext cx="2922520" cy="386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54"/>
          <p:cNvCxnSpPr>
            <a:endCxn id="417" idx="2"/>
          </p:cNvCxnSpPr>
          <p:nvPr/>
        </p:nvCxnSpPr>
        <p:spPr>
          <a:xfrm>
            <a:off x="7799150" y="2720875"/>
            <a:ext cx="248700" cy="15084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54"/>
          <p:cNvCxnSpPr>
            <a:endCxn id="419" idx="2"/>
          </p:cNvCxnSpPr>
          <p:nvPr/>
        </p:nvCxnSpPr>
        <p:spPr>
          <a:xfrm>
            <a:off x="7797050" y="2728625"/>
            <a:ext cx="250800" cy="19677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54"/>
          <p:cNvCxnSpPr>
            <a:endCxn id="419" idx="2"/>
          </p:cNvCxnSpPr>
          <p:nvPr/>
        </p:nvCxnSpPr>
        <p:spPr>
          <a:xfrm>
            <a:off x="7576250" y="2466425"/>
            <a:ext cx="471600" cy="22299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54"/>
          <p:cNvCxnSpPr>
            <a:endCxn id="417" idx="2"/>
          </p:cNvCxnSpPr>
          <p:nvPr/>
        </p:nvCxnSpPr>
        <p:spPr>
          <a:xfrm>
            <a:off x="7576550" y="2467675"/>
            <a:ext cx="471300" cy="17616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54"/>
          <p:cNvCxnSpPr>
            <a:endCxn id="419" idx="2"/>
          </p:cNvCxnSpPr>
          <p:nvPr/>
        </p:nvCxnSpPr>
        <p:spPr>
          <a:xfrm>
            <a:off x="7489250" y="2334725"/>
            <a:ext cx="558600" cy="23616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54"/>
          <p:cNvCxnSpPr>
            <a:endCxn id="417" idx="2"/>
          </p:cNvCxnSpPr>
          <p:nvPr/>
        </p:nvCxnSpPr>
        <p:spPr>
          <a:xfrm>
            <a:off x="7486250" y="2335975"/>
            <a:ext cx="561600" cy="18933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54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아키텍처 비교 (개선 전)</a:t>
            </a:r>
            <a:endParaRPr sz="2200"/>
          </a:p>
        </p:txBody>
      </p:sp>
      <p:sp>
        <p:nvSpPr>
          <p:cNvPr id="425" name="Google Shape;425;p54"/>
          <p:cNvSpPr txBox="1"/>
          <p:nvPr/>
        </p:nvSpPr>
        <p:spPr>
          <a:xfrm>
            <a:off x="911700" y="1690150"/>
            <a:ext cx="108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224*224*32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3133301" y="2062225"/>
            <a:ext cx="108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112*112*32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7" name="Google Shape;427;p54"/>
          <p:cNvSpPr txBox="1"/>
          <p:nvPr/>
        </p:nvSpPr>
        <p:spPr>
          <a:xfrm>
            <a:off x="4748388" y="1982650"/>
            <a:ext cx="993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112*112*64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>
            <a:off x="6539900" y="2211225"/>
            <a:ext cx="87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56*56*64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429" name="Google Shape;429;p54"/>
          <p:cNvGrpSpPr/>
          <p:nvPr/>
        </p:nvGrpSpPr>
        <p:grpSpPr>
          <a:xfrm>
            <a:off x="605500" y="2062225"/>
            <a:ext cx="1897200" cy="1897200"/>
            <a:chOff x="632600" y="974325"/>
            <a:chExt cx="1897200" cy="1897200"/>
          </a:xfrm>
        </p:grpSpPr>
        <p:pic>
          <p:nvPicPr>
            <p:cNvPr id="430" name="Google Shape;43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2600" y="974325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5000" y="1126725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7400" y="1279125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9800" y="1431525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54"/>
          <p:cNvGrpSpPr/>
          <p:nvPr/>
        </p:nvGrpSpPr>
        <p:grpSpPr>
          <a:xfrm>
            <a:off x="6785625" y="2574075"/>
            <a:ext cx="692000" cy="719000"/>
            <a:chOff x="3917750" y="2871525"/>
            <a:chExt cx="692000" cy="719000"/>
          </a:xfrm>
        </p:grpSpPr>
        <p:grpSp>
          <p:nvGrpSpPr>
            <p:cNvPr id="435" name="Google Shape;435;p54"/>
            <p:cNvGrpSpPr/>
            <p:nvPr/>
          </p:nvGrpSpPr>
          <p:grpSpPr>
            <a:xfrm>
              <a:off x="3917750" y="2871525"/>
              <a:ext cx="502650" cy="511475"/>
              <a:chOff x="3917750" y="2871525"/>
              <a:chExt cx="502650" cy="511475"/>
            </a:xfrm>
          </p:grpSpPr>
          <p:pic>
            <p:nvPicPr>
              <p:cNvPr id="436" name="Google Shape;436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17750" y="287152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65150" y="2921600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5200" y="297167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60400" y="3023000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" name="Google Shape;440;p54"/>
            <p:cNvGrpSpPr/>
            <p:nvPr/>
          </p:nvGrpSpPr>
          <p:grpSpPr>
            <a:xfrm>
              <a:off x="4107100" y="3079050"/>
              <a:ext cx="502650" cy="511475"/>
              <a:chOff x="3917750" y="2871525"/>
              <a:chExt cx="502650" cy="511475"/>
            </a:xfrm>
          </p:grpSpPr>
          <p:pic>
            <p:nvPicPr>
              <p:cNvPr id="441" name="Google Shape;441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17750" y="287152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65150" y="2921600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" name="Google Shape;443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5200" y="297167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4" name="Google Shape;444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60400" y="3023000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5" name="Google Shape;445;p54"/>
          <p:cNvGrpSpPr/>
          <p:nvPr/>
        </p:nvGrpSpPr>
        <p:grpSpPr>
          <a:xfrm>
            <a:off x="3242013" y="2439850"/>
            <a:ext cx="993675" cy="987450"/>
            <a:chOff x="3283125" y="1144575"/>
            <a:chExt cx="993675" cy="987450"/>
          </a:xfrm>
        </p:grpSpPr>
        <p:grpSp>
          <p:nvGrpSpPr>
            <p:cNvPr id="446" name="Google Shape;446;p54"/>
            <p:cNvGrpSpPr/>
            <p:nvPr/>
          </p:nvGrpSpPr>
          <p:grpSpPr>
            <a:xfrm>
              <a:off x="3283125" y="1144575"/>
              <a:ext cx="810150" cy="803925"/>
              <a:chOff x="3283125" y="1144575"/>
              <a:chExt cx="810150" cy="803925"/>
            </a:xfrm>
          </p:grpSpPr>
          <p:pic>
            <p:nvPicPr>
              <p:cNvPr id="447" name="Google Shape;447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83125" y="114457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8" name="Google Shape;448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73275" y="122850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9" name="Google Shape;449;p54"/>
            <p:cNvGrpSpPr/>
            <p:nvPr/>
          </p:nvGrpSpPr>
          <p:grpSpPr>
            <a:xfrm>
              <a:off x="3466650" y="1328100"/>
              <a:ext cx="810150" cy="803925"/>
              <a:chOff x="3283125" y="1144575"/>
              <a:chExt cx="810150" cy="803925"/>
            </a:xfrm>
          </p:grpSpPr>
          <p:pic>
            <p:nvPicPr>
              <p:cNvPr id="450" name="Google Shape;450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83125" y="114457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73275" y="122850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2" name="Google Shape;452;p54"/>
          <p:cNvGrpSpPr/>
          <p:nvPr/>
        </p:nvGrpSpPr>
        <p:grpSpPr>
          <a:xfrm>
            <a:off x="4853200" y="2302875"/>
            <a:ext cx="1363950" cy="1346400"/>
            <a:chOff x="5122650" y="1203600"/>
            <a:chExt cx="1363950" cy="1346400"/>
          </a:xfrm>
        </p:grpSpPr>
        <p:grpSp>
          <p:nvGrpSpPr>
            <p:cNvPr id="453" name="Google Shape;453;p54"/>
            <p:cNvGrpSpPr/>
            <p:nvPr/>
          </p:nvGrpSpPr>
          <p:grpSpPr>
            <a:xfrm>
              <a:off x="5122650" y="1203600"/>
              <a:ext cx="993675" cy="987450"/>
              <a:chOff x="3283125" y="1144575"/>
              <a:chExt cx="993675" cy="987450"/>
            </a:xfrm>
          </p:grpSpPr>
          <p:grpSp>
            <p:nvGrpSpPr>
              <p:cNvPr id="454" name="Google Shape;454;p54"/>
              <p:cNvGrpSpPr/>
              <p:nvPr/>
            </p:nvGrpSpPr>
            <p:grpSpPr>
              <a:xfrm>
                <a:off x="3283125" y="1144575"/>
                <a:ext cx="810150" cy="803925"/>
                <a:chOff x="3283125" y="1144575"/>
                <a:chExt cx="810150" cy="803925"/>
              </a:xfrm>
            </p:grpSpPr>
            <p:pic>
              <p:nvPicPr>
                <p:cNvPr id="455" name="Google Shape;455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6" name="Google Shape;456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57" name="Google Shape;457;p54"/>
              <p:cNvGrpSpPr/>
              <p:nvPr/>
            </p:nvGrpSpPr>
            <p:grpSpPr>
              <a:xfrm>
                <a:off x="3466650" y="1328100"/>
                <a:ext cx="810150" cy="803925"/>
                <a:chOff x="3283125" y="1144575"/>
                <a:chExt cx="810150" cy="803925"/>
              </a:xfrm>
            </p:grpSpPr>
            <p:pic>
              <p:nvPicPr>
                <p:cNvPr id="458" name="Google Shape;458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9" name="Google Shape;459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60" name="Google Shape;460;p54"/>
            <p:cNvGrpSpPr/>
            <p:nvPr/>
          </p:nvGrpSpPr>
          <p:grpSpPr>
            <a:xfrm>
              <a:off x="5492925" y="1562550"/>
              <a:ext cx="993675" cy="987450"/>
              <a:chOff x="3283125" y="1144575"/>
              <a:chExt cx="993675" cy="987450"/>
            </a:xfrm>
          </p:grpSpPr>
          <p:grpSp>
            <p:nvGrpSpPr>
              <p:cNvPr id="461" name="Google Shape;461;p54"/>
              <p:cNvGrpSpPr/>
              <p:nvPr/>
            </p:nvGrpSpPr>
            <p:grpSpPr>
              <a:xfrm>
                <a:off x="3283125" y="1144575"/>
                <a:ext cx="810150" cy="803925"/>
                <a:chOff x="3283125" y="1144575"/>
                <a:chExt cx="810150" cy="803925"/>
              </a:xfrm>
            </p:grpSpPr>
            <p:pic>
              <p:nvPicPr>
                <p:cNvPr id="462" name="Google Shape;462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3" name="Google Shape;463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4" name="Google Shape;464;p54"/>
              <p:cNvGrpSpPr/>
              <p:nvPr/>
            </p:nvGrpSpPr>
            <p:grpSpPr>
              <a:xfrm>
                <a:off x="3466650" y="1328100"/>
                <a:ext cx="810150" cy="803925"/>
                <a:chOff x="3283125" y="1144575"/>
                <a:chExt cx="810150" cy="803925"/>
              </a:xfrm>
            </p:grpSpPr>
            <p:pic>
              <p:nvPicPr>
                <p:cNvPr id="465" name="Google Shape;465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6" name="Google Shape;466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467" name="Google Shape;467;p54"/>
          <p:cNvSpPr txBox="1"/>
          <p:nvPr/>
        </p:nvSpPr>
        <p:spPr>
          <a:xfrm>
            <a:off x="0" y="2787325"/>
            <a:ext cx="69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conv1</a:t>
            </a:r>
            <a:endParaRPr sz="1200" b="1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2557213" y="2686375"/>
            <a:ext cx="69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max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pooling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4259313" y="2787325"/>
            <a:ext cx="69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conv2</a:t>
            </a:r>
            <a:endParaRPr sz="1200" b="1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0" name="Google Shape;470;p54"/>
          <p:cNvSpPr txBox="1"/>
          <p:nvPr/>
        </p:nvSpPr>
        <p:spPr>
          <a:xfrm>
            <a:off x="6217150" y="2728875"/>
            <a:ext cx="69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max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pooling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1" name="Google Shape;471;p54"/>
          <p:cNvSpPr txBox="1"/>
          <p:nvPr/>
        </p:nvSpPr>
        <p:spPr>
          <a:xfrm>
            <a:off x="7676550" y="977975"/>
            <a:ext cx="108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512개 뉴런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72" name="Google Shape;472;p54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4"/>
          <p:cNvSpPr txBox="1"/>
          <p:nvPr/>
        </p:nvSpPr>
        <p:spPr>
          <a:xfrm>
            <a:off x="1595538" y="2354725"/>
            <a:ext cx="573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224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4" name="Google Shape;474;p54"/>
          <p:cNvSpPr txBox="1"/>
          <p:nvPr/>
        </p:nvSpPr>
        <p:spPr>
          <a:xfrm>
            <a:off x="854938" y="3079825"/>
            <a:ext cx="573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224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5" name="Google Shape;475;p54"/>
          <p:cNvSpPr txBox="1"/>
          <p:nvPr/>
        </p:nvSpPr>
        <p:spPr>
          <a:xfrm>
            <a:off x="3655023" y="2542538"/>
            <a:ext cx="4773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6" name="Google Shape;476;p54"/>
          <p:cNvSpPr txBox="1"/>
          <p:nvPr/>
        </p:nvSpPr>
        <p:spPr>
          <a:xfrm>
            <a:off x="3303848" y="2974550"/>
            <a:ext cx="4773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3082013" y="3180775"/>
            <a:ext cx="573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8" name="Google Shape;478;p54"/>
          <p:cNvSpPr txBox="1"/>
          <p:nvPr/>
        </p:nvSpPr>
        <p:spPr>
          <a:xfrm>
            <a:off x="5629873" y="2728863"/>
            <a:ext cx="4773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9" name="Google Shape;479;p54"/>
          <p:cNvSpPr txBox="1"/>
          <p:nvPr/>
        </p:nvSpPr>
        <p:spPr>
          <a:xfrm>
            <a:off x="5272010" y="3103963"/>
            <a:ext cx="4773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4875996" y="3243950"/>
            <a:ext cx="39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7117250" y="2748000"/>
            <a:ext cx="3960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6947475" y="2936575"/>
            <a:ext cx="3960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7280550" y="2575338"/>
            <a:ext cx="3960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484" name="Google Shape;484;p54"/>
          <p:cNvGrpSpPr/>
          <p:nvPr/>
        </p:nvGrpSpPr>
        <p:grpSpPr>
          <a:xfrm>
            <a:off x="530625" y="3568400"/>
            <a:ext cx="429296" cy="542650"/>
            <a:chOff x="455925" y="3512350"/>
            <a:chExt cx="429296" cy="542650"/>
          </a:xfrm>
        </p:grpSpPr>
        <p:sp>
          <p:nvSpPr>
            <p:cNvPr id="485" name="Google Shape;485;p54"/>
            <p:cNvSpPr txBox="1"/>
            <p:nvPr/>
          </p:nvSpPr>
          <p:spPr>
            <a:xfrm>
              <a:off x="489221" y="3577275"/>
              <a:ext cx="396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32</a:t>
              </a:r>
              <a:endParaRPr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cxnSp>
          <p:nvCxnSpPr>
            <p:cNvPr id="486" name="Google Shape;486;p54"/>
            <p:cNvCxnSpPr/>
            <p:nvPr/>
          </p:nvCxnSpPr>
          <p:spPr>
            <a:xfrm rot="10800000">
              <a:off x="455925" y="3512350"/>
              <a:ext cx="133500" cy="18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7" name="Google Shape;487;p54"/>
            <p:cNvCxnSpPr/>
            <p:nvPr/>
          </p:nvCxnSpPr>
          <p:spPr>
            <a:xfrm>
              <a:off x="704000" y="3849200"/>
              <a:ext cx="150900" cy="20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88" name="Google Shape;488;p54"/>
          <p:cNvCxnSpPr/>
          <p:nvPr/>
        </p:nvCxnSpPr>
        <p:spPr>
          <a:xfrm rot="10800000">
            <a:off x="3058100" y="3140600"/>
            <a:ext cx="124500" cy="15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54"/>
          <p:cNvCxnSpPr/>
          <p:nvPr/>
        </p:nvCxnSpPr>
        <p:spPr>
          <a:xfrm>
            <a:off x="3325250" y="3448275"/>
            <a:ext cx="154200" cy="16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54"/>
          <p:cNvCxnSpPr/>
          <p:nvPr/>
        </p:nvCxnSpPr>
        <p:spPr>
          <a:xfrm>
            <a:off x="5117800" y="3536450"/>
            <a:ext cx="254100" cy="29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54"/>
          <p:cNvCxnSpPr/>
          <p:nvPr/>
        </p:nvCxnSpPr>
        <p:spPr>
          <a:xfrm rot="10800000">
            <a:off x="4748400" y="3077600"/>
            <a:ext cx="229500" cy="28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54"/>
          <p:cNvCxnSpPr/>
          <p:nvPr/>
        </p:nvCxnSpPr>
        <p:spPr>
          <a:xfrm>
            <a:off x="7522325" y="2891175"/>
            <a:ext cx="154200" cy="16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54"/>
          <p:cNvCxnSpPr/>
          <p:nvPr/>
        </p:nvCxnSpPr>
        <p:spPr>
          <a:xfrm rot="10800000">
            <a:off x="7198150" y="2494963"/>
            <a:ext cx="173700" cy="19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54"/>
          <p:cNvSpPr txBox="1"/>
          <p:nvPr/>
        </p:nvSpPr>
        <p:spPr>
          <a:xfrm>
            <a:off x="152400" y="638375"/>
            <a:ext cx="240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ex) 입력 이미지 : 224 * 224 * 3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95" name="Google Shape;495;p54"/>
          <p:cNvSpPr/>
          <p:nvPr/>
        </p:nvSpPr>
        <p:spPr>
          <a:xfrm rot="3051938">
            <a:off x="7256157" y="2575671"/>
            <a:ext cx="741039" cy="1584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Flattened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6" name="Google Shape;496;p54"/>
          <p:cNvSpPr/>
          <p:nvPr/>
        </p:nvSpPr>
        <p:spPr>
          <a:xfrm>
            <a:off x="8047850" y="1361975"/>
            <a:ext cx="270000" cy="270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8047850" y="1792225"/>
            <a:ext cx="270000" cy="270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8047850" y="2222475"/>
            <a:ext cx="270000" cy="270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8047850" y="2686375"/>
            <a:ext cx="270000" cy="270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8047850" y="4094275"/>
            <a:ext cx="270000" cy="270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9" name="Google Shape;419;p54"/>
          <p:cNvSpPr/>
          <p:nvPr/>
        </p:nvSpPr>
        <p:spPr>
          <a:xfrm>
            <a:off x="8047850" y="4561325"/>
            <a:ext cx="270000" cy="270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8137850" y="3248375"/>
            <a:ext cx="90000" cy="90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8137850" y="3427300"/>
            <a:ext cx="90000" cy="90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8137850" y="3606225"/>
            <a:ext cx="90000" cy="90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8736050" y="2503725"/>
            <a:ext cx="270000" cy="27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4" name="Google Shape;504;p54"/>
          <p:cNvSpPr/>
          <p:nvPr/>
        </p:nvSpPr>
        <p:spPr>
          <a:xfrm>
            <a:off x="8736050" y="3023075"/>
            <a:ext cx="270000" cy="27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05" name="Google Shape;505;p54"/>
          <p:cNvCxnSpPr>
            <a:endCxn id="503" idx="2"/>
          </p:cNvCxnSpPr>
          <p:nvPr/>
        </p:nvCxnSpPr>
        <p:spPr>
          <a:xfrm>
            <a:off x="8319950" y="1472625"/>
            <a:ext cx="416100" cy="11661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54"/>
          <p:cNvCxnSpPr>
            <a:stCxn id="504" idx="2"/>
            <a:endCxn id="496" idx="6"/>
          </p:cNvCxnSpPr>
          <p:nvPr/>
        </p:nvCxnSpPr>
        <p:spPr>
          <a:xfrm rot="10800000">
            <a:off x="8317850" y="1496975"/>
            <a:ext cx="418200" cy="16611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54"/>
          <p:cNvCxnSpPr>
            <a:stCxn id="503" idx="2"/>
            <a:endCxn id="497" idx="6"/>
          </p:cNvCxnSpPr>
          <p:nvPr/>
        </p:nvCxnSpPr>
        <p:spPr>
          <a:xfrm rot="10800000">
            <a:off x="8317850" y="1927125"/>
            <a:ext cx="418200" cy="7116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54"/>
          <p:cNvCxnSpPr>
            <a:stCxn id="504" idx="2"/>
          </p:cNvCxnSpPr>
          <p:nvPr/>
        </p:nvCxnSpPr>
        <p:spPr>
          <a:xfrm rot="10800000">
            <a:off x="8319050" y="2357375"/>
            <a:ext cx="417000" cy="8007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54"/>
          <p:cNvCxnSpPr>
            <a:stCxn id="503" idx="2"/>
            <a:endCxn id="498" idx="6"/>
          </p:cNvCxnSpPr>
          <p:nvPr/>
        </p:nvCxnSpPr>
        <p:spPr>
          <a:xfrm rot="10800000">
            <a:off x="8317850" y="2357625"/>
            <a:ext cx="418200" cy="2811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4"/>
          <p:cNvCxnSpPr>
            <a:stCxn id="504" idx="2"/>
            <a:endCxn id="497" idx="6"/>
          </p:cNvCxnSpPr>
          <p:nvPr/>
        </p:nvCxnSpPr>
        <p:spPr>
          <a:xfrm rot="10800000">
            <a:off x="8317850" y="1927175"/>
            <a:ext cx="418200" cy="12309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54"/>
          <p:cNvCxnSpPr>
            <a:stCxn id="503" idx="2"/>
            <a:endCxn id="499" idx="6"/>
          </p:cNvCxnSpPr>
          <p:nvPr/>
        </p:nvCxnSpPr>
        <p:spPr>
          <a:xfrm flipH="1">
            <a:off x="8317850" y="2638725"/>
            <a:ext cx="418200" cy="1827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54"/>
          <p:cNvCxnSpPr>
            <a:stCxn id="504" idx="2"/>
            <a:endCxn id="499" idx="6"/>
          </p:cNvCxnSpPr>
          <p:nvPr/>
        </p:nvCxnSpPr>
        <p:spPr>
          <a:xfrm rot="10800000">
            <a:off x="8317850" y="2821475"/>
            <a:ext cx="418200" cy="3366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54"/>
          <p:cNvCxnSpPr>
            <a:stCxn id="503" idx="2"/>
          </p:cNvCxnSpPr>
          <p:nvPr/>
        </p:nvCxnSpPr>
        <p:spPr>
          <a:xfrm flipH="1">
            <a:off x="8319050" y="2638725"/>
            <a:ext cx="417000" cy="15906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54"/>
          <p:cNvCxnSpPr>
            <a:stCxn id="504" idx="2"/>
            <a:endCxn id="417" idx="6"/>
          </p:cNvCxnSpPr>
          <p:nvPr/>
        </p:nvCxnSpPr>
        <p:spPr>
          <a:xfrm flipH="1">
            <a:off x="8317850" y="3158075"/>
            <a:ext cx="418200" cy="10713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54"/>
          <p:cNvCxnSpPr>
            <a:stCxn id="503" idx="2"/>
          </p:cNvCxnSpPr>
          <p:nvPr/>
        </p:nvCxnSpPr>
        <p:spPr>
          <a:xfrm flipH="1">
            <a:off x="8319650" y="2638725"/>
            <a:ext cx="416400" cy="20574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54"/>
          <p:cNvCxnSpPr>
            <a:stCxn id="504" idx="2"/>
            <a:endCxn id="419" idx="6"/>
          </p:cNvCxnSpPr>
          <p:nvPr/>
        </p:nvCxnSpPr>
        <p:spPr>
          <a:xfrm flipH="1">
            <a:off x="8317850" y="3158075"/>
            <a:ext cx="418200" cy="15384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54"/>
          <p:cNvCxnSpPr>
            <a:endCxn id="496" idx="3"/>
          </p:cNvCxnSpPr>
          <p:nvPr/>
        </p:nvCxnSpPr>
        <p:spPr>
          <a:xfrm rot="10800000" flipH="1">
            <a:off x="7484391" y="1592434"/>
            <a:ext cx="603000" cy="7416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54"/>
          <p:cNvCxnSpPr>
            <a:endCxn id="497" idx="3"/>
          </p:cNvCxnSpPr>
          <p:nvPr/>
        </p:nvCxnSpPr>
        <p:spPr>
          <a:xfrm rot="10800000" flipH="1">
            <a:off x="7492491" y="2022684"/>
            <a:ext cx="594900" cy="3069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54"/>
          <p:cNvCxnSpPr>
            <a:endCxn id="498" idx="2"/>
          </p:cNvCxnSpPr>
          <p:nvPr/>
        </p:nvCxnSpPr>
        <p:spPr>
          <a:xfrm>
            <a:off x="7478750" y="2334075"/>
            <a:ext cx="569100" cy="234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54"/>
          <p:cNvCxnSpPr>
            <a:endCxn id="499" idx="2"/>
          </p:cNvCxnSpPr>
          <p:nvPr/>
        </p:nvCxnSpPr>
        <p:spPr>
          <a:xfrm>
            <a:off x="7488050" y="2329675"/>
            <a:ext cx="559800" cy="4917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4"/>
          <p:cNvCxnSpPr>
            <a:endCxn id="496" idx="3"/>
          </p:cNvCxnSpPr>
          <p:nvPr/>
        </p:nvCxnSpPr>
        <p:spPr>
          <a:xfrm rot="10800000" flipH="1">
            <a:off x="7572291" y="1592434"/>
            <a:ext cx="515100" cy="8760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54"/>
          <p:cNvCxnSpPr>
            <a:endCxn id="498" idx="2"/>
          </p:cNvCxnSpPr>
          <p:nvPr/>
        </p:nvCxnSpPr>
        <p:spPr>
          <a:xfrm rot="10800000" flipH="1">
            <a:off x="7574150" y="2357475"/>
            <a:ext cx="473700" cy="999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54"/>
          <p:cNvCxnSpPr>
            <a:endCxn id="499" idx="2"/>
          </p:cNvCxnSpPr>
          <p:nvPr/>
        </p:nvCxnSpPr>
        <p:spPr>
          <a:xfrm>
            <a:off x="7576550" y="2462275"/>
            <a:ext cx="471300" cy="3591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54"/>
          <p:cNvCxnSpPr>
            <a:endCxn id="496" idx="3"/>
          </p:cNvCxnSpPr>
          <p:nvPr/>
        </p:nvCxnSpPr>
        <p:spPr>
          <a:xfrm rot="10800000" flipH="1">
            <a:off x="7794591" y="1592434"/>
            <a:ext cx="292800" cy="11340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54"/>
          <p:cNvCxnSpPr>
            <a:endCxn id="497" idx="3"/>
          </p:cNvCxnSpPr>
          <p:nvPr/>
        </p:nvCxnSpPr>
        <p:spPr>
          <a:xfrm rot="10800000" flipH="1">
            <a:off x="7796991" y="2022684"/>
            <a:ext cx="290400" cy="7035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54"/>
          <p:cNvCxnSpPr>
            <a:endCxn id="498" idx="2"/>
          </p:cNvCxnSpPr>
          <p:nvPr/>
        </p:nvCxnSpPr>
        <p:spPr>
          <a:xfrm rot="10800000" flipH="1">
            <a:off x="7799150" y="2357475"/>
            <a:ext cx="248700" cy="3663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4"/>
          <p:cNvCxnSpPr>
            <a:endCxn id="499" idx="2"/>
          </p:cNvCxnSpPr>
          <p:nvPr/>
        </p:nvCxnSpPr>
        <p:spPr>
          <a:xfrm>
            <a:off x="7796750" y="2716675"/>
            <a:ext cx="251100" cy="1047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54"/>
          <p:cNvCxnSpPr>
            <a:endCxn id="497" idx="3"/>
          </p:cNvCxnSpPr>
          <p:nvPr/>
        </p:nvCxnSpPr>
        <p:spPr>
          <a:xfrm rot="10800000" flipH="1">
            <a:off x="7583991" y="2022684"/>
            <a:ext cx="503400" cy="435900"/>
          </a:xfrm>
          <a:prstGeom prst="straightConnector1">
            <a:avLst/>
          </a:prstGeom>
          <a:noFill/>
          <a:ln w="9525" cap="flat" cmpd="sng">
            <a:solidFill>
              <a:srgbClr val="D9D2E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54"/>
          <p:cNvSpPr txBox="1"/>
          <p:nvPr/>
        </p:nvSpPr>
        <p:spPr>
          <a:xfrm>
            <a:off x="8375400" y="2062225"/>
            <a:ext cx="768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2개 뉴런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아키텍처 비교 (개선  후 - 1)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55"/>
          <p:cNvGrpSpPr/>
          <p:nvPr/>
        </p:nvGrpSpPr>
        <p:grpSpPr>
          <a:xfrm>
            <a:off x="586275" y="1862250"/>
            <a:ext cx="2503675" cy="2490975"/>
            <a:chOff x="1203550" y="2950725"/>
            <a:chExt cx="2503675" cy="2490975"/>
          </a:xfrm>
        </p:grpSpPr>
        <p:grpSp>
          <p:nvGrpSpPr>
            <p:cNvPr id="536" name="Google Shape;536;p55"/>
            <p:cNvGrpSpPr/>
            <p:nvPr/>
          </p:nvGrpSpPr>
          <p:grpSpPr>
            <a:xfrm>
              <a:off x="1203550" y="2950725"/>
              <a:ext cx="1897200" cy="1897200"/>
              <a:chOff x="632600" y="974325"/>
              <a:chExt cx="1897200" cy="1897200"/>
            </a:xfrm>
          </p:grpSpPr>
          <p:pic>
            <p:nvPicPr>
              <p:cNvPr id="537" name="Google Shape;537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2600" y="9743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5000" y="11267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37400" y="12791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89800" y="14315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1" name="Google Shape;541;p55"/>
            <p:cNvGrpSpPr/>
            <p:nvPr/>
          </p:nvGrpSpPr>
          <p:grpSpPr>
            <a:xfrm>
              <a:off x="1810025" y="3544500"/>
              <a:ext cx="1897200" cy="1897200"/>
              <a:chOff x="632600" y="974325"/>
              <a:chExt cx="1897200" cy="1897200"/>
            </a:xfrm>
          </p:grpSpPr>
          <p:pic>
            <p:nvPicPr>
              <p:cNvPr id="542" name="Google Shape;542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2600" y="9743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" name="Google Shape;543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5000" y="11267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37400" y="12791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89800" y="1431525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46" name="Google Shape;546;p55"/>
          <p:cNvGrpSpPr/>
          <p:nvPr/>
        </p:nvGrpSpPr>
        <p:grpSpPr>
          <a:xfrm>
            <a:off x="3836038" y="2434538"/>
            <a:ext cx="1363950" cy="1346400"/>
            <a:chOff x="5122650" y="1203600"/>
            <a:chExt cx="1363950" cy="1346400"/>
          </a:xfrm>
        </p:grpSpPr>
        <p:grpSp>
          <p:nvGrpSpPr>
            <p:cNvPr id="547" name="Google Shape;547;p55"/>
            <p:cNvGrpSpPr/>
            <p:nvPr/>
          </p:nvGrpSpPr>
          <p:grpSpPr>
            <a:xfrm>
              <a:off x="5122650" y="1203600"/>
              <a:ext cx="993675" cy="987450"/>
              <a:chOff x="3283125" y="1144575"/>
              <a:chExt cx="993675" cy="987450"/>
            </a:xfrm>
          </p:grpSpPr>
          <p:grpSp>
            <p:nvGrpSpPr>
              <p:cNvPr id="548" name="Google Shape;548;p55"/>
              <p:cNvGrpSpPr/>
              <p:nvPr/>
            </p:nvGrpSpPr>
            <p:grpSpPr>
              <a:xfrm>
                <a:off x="3283125" y="1144575"/>
                <a:ext cx="810150" cy="803925"/>
                <a:chOff x="3283125" y="1144575"/>
                <a:chExt cx="810150" cy="803925"/>
              </a:xfrm>
            </p:grpSpPr>
            <p:pic>
              <p:nvPicPr>
                <p:cNvPr id="549" name="Google Shape;549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0" name="Google Shape;550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1" name="Google Shape;551;p55"/>
              <p:cNvGrpSpPr/>
              <p:nvPr/>
            </p:nvGrpSpPr>
            <p:grpSpPr>
              <a:xfrm>
                <a:off x="3466650" y="1328100"/>
                <a:ext cx="810150" cy="803925"/>
                <a:chOff x="3283125" y="1144575"/>
                <a:chExt cx="810150" cy="803925"/>
              </a:xfrm>
            </p:grpSpPr>
            <p:pic>
              <p:nvPicPr>
                <p:cNvPr id="552" name="Google Shape;552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3" name="Google Shape;553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54" name="Google Shape;554;p55"/>
            <p:cNvGrpSpPr/>
            <p:nvPr/>
          </p:nvGrpSpPr>
          <p:grpSpPr>
            <a:xfrm>
              <a:off x="5492925" y="1562550"/>
              <a:ext cx="993675" cy="987450"/>
              <a:chOff x="3283125" y="1144575"/>
              <a:chExt cx="993675" cy="987450"/>
            </a:xfrm>
          </p:grpSpPr>
          <p:grpSp>
            <p:nvGrpSpPr>
              <p:cNvPr id="555" name="Google Shape;555;p55"/>
              <p:cNvGrpSpPr/>
              <p:nvPr/>
            </p:nvGrpSpPr>
            <p:grpSpPr>
              <a:xfrm>
                <a:off x="3283125" y="1144575"/>
                <a:ext cx="810150" cy="803925"/>
                <a:chOff x="3283125" y="1144575"/>
                <a:chExt cx="810150" cy="803925"/>
              </a:xfrm>
            </p:grpSpPr>
            <p:pic>
              <p:nvPicPr>
                <p:cNvPr id="556" name="Google Shape;556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7" name="Google Shape;557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8" name="Google Shape;558;p55"/>
              <p:cNvGrpSpPr/>
              <p:nvPr/>
            </p:nvGrpSpPr>
            <p:grpSpPr>
              <a:xfrm>
                <a:off x="3466650" y="1328100"/>
                <a:ext cx="810150" cy="803925"/>
                <a:chOff x="3283125" y="1144575"/>
                <a:chExt cx="810150" cy="803925"/>
              </a:xfrm>
            </p:grpSpPr>
            <p:pic>
              <p:nvPicPr>
                <p:cNvPr id="559" name="Google Shape;559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283125" y="11445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0" name="Google Shape;560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73275" y="12285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61" name="Google Shape;561;p55"/>
          <p:cNvGrpSpPr/>
          <p:nvPr/>
        </p:nvGrpSpPr>
        <p:grpSpPr>
          <a:xfrm>
            <a:off x="5429025" y="1987875"/>
            <a:ext cx="2108775" cy="2054587"/>
            <a:chOff x="5999825" y="2814825"/>
            <a:chExt cx="2108775" cy="2054587"/>
          </a:xfrm>
        </p:grpSpPr>
        <p:grpSp>
          <p:nvGrpSpPr>
            <p:cNvPr id="562" name="Google Shape;562;p55"/>
            <p:cNvGrpSpPr/>
            <p:nvPr/>
          </p:nvGrpSpPr>
          <p:grpSpPr>
            <a:xfrm>
              <a:off x="5999825" y="2814825"/>
              <a:ext cx="1363950" cy="1346400"/>
              <a:chOff x="5122650" y="1203600"/>
              <a:chExt cx="1363950" cy="1346400"/>
            </a:xfrm>
          </p:grpSpPr>
          <p:grpSp>
            <p:nvGrpSpPr>
              <p:cNvPr id="563" name="Google Shape;563;p55"/>
              <p:cNvGrpSpPr/>
              <p:nvPr/>
            </p:nvGrpSpPr>
            <p:grpSpPr>
              <a:xfrm>
                <a:off x="5122650" y="1203600"/>
                <a:ext cx="993675" cy="987450"/>
                <a:chOff x="3283125" y="1144575"/>
                <a:chExt cx="993675" cy="987450"/>
              </a:xfrm>
            </p:grpSpPr>
            <p:grpSp>
              <p:nvGrpSpPr>
                <p:cNvPr id="564" name="Google Shape;564;p55"/>
                <p:cNvGrpSpPr/>
                <p:nvPr/>
              </p:nvGrpSpPr>
              <p:grpSpPr>
                <a:xfrm>
                  <a:off x="3283125" y="1144575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65" name="Google Shape;565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6" name="Google Shape;566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67" name="Google Shape;567;p55"/>
                <p:cNvGrpSpPr/>
                <p:nvPr/>
              </p:nvGrpSpPr>
              <p:grpSpPr>
                <a:xfrm>
                  <a:off x="3466650" y="1328100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68" name="Google Shape;568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9" name="Google Shape;569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70" name="Google Shape;570;p55"/>
              <p:cNvGrpSpPr/>
              <p:nvPr/>
            </p:nvGrpSpPr>
            <p:grpSpPr>
              <a:xfrm>
                <a:off x="5492925" y="1562550"/>
                <a:ext cx="993675" cy="987450"/>
                <a:chOff x="3283125" y="1144575"/>
                <a:chExt cx="993675" cy="987450"/>
              </a:xfrm>
            </p:grpSpPr>
            <p:grpSp>
              <p:nvGrpSpPr>
                <p:cNvPr id="571" name="Google Shape;571;p55"/>
                <p:cNvGrpSpPr/>
                <p:nvPr/>
              </p:nvGrpSpPr>
              <p:grpSpPr>
                <a:xfrm>
                  <a:off x="3283125" y="1144575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72" name="Google Shape;572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73" name="Google Shape;573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74" name="Google Shape;574;p55"/>
                <p:cNvGrpSpPr/>
                <p:nvPr/>
              </p:nvGrpSpPr>
              <p:grpSpPr>
                <a:xfrm>
                  <a:off x="3466650" y="1328100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75" name="Google Shape;575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76" name="Google Shape;576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577" name="Google Shape;577;p55"/>
            <p:cNvGrpSpPr/>
            <p:nvPr/>
          </p:nvGrpSpPr>
          <p:grpSpPr>
            <a:xfrm>
              <a:off x="6744650" y="3523013"/>
              <a:ext cx="1363950" cy="1346400"/>
              <a:chOff x="5122650" y="1203600"/>
              <a:chExt cx="1363950" cy="1346400"/>
            </a:xfrm>
          </p:grpSpPr>
          <p:grpSp>
            <p:nvGrpSpPr>
              <p:cNvPr id="578" name="Google Shape;578;p55"/>
              <p:cNvGrpSpPr/>
              <p:nvPr/>
            </p:nvGrpSpPr>
            <p:grpSpPr>
              <a:xfrm>
                <a:off x="5122650" y="1203600"/>
                <a:ext cx="993675" cy="987450"/>
                <a:chOff x="3283125" y="1144575"/>
                <a:chExt cx="993675" cy="987450"/>
              </a:xfrm>
            </p:grpSpPr>
            <p:grpSp>
              <p:nvGrpSpPr>
                <p:cNvPr id="579" name="Google Shape;579;p55"/>
                <p:cNvGrpSpPr/>
                <p:nvPr/>
              </p:nvGrpSpPr>
              <p:grpSpPr>
                <a:xfrm>
                  <a:off x="3283125" y="1144575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80" name="Google Shape;580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81" name="Google Shape;581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82" name="Google Shape;582;p55"/>
                <p:cNvGrpSpPr/>
                <p:nvPr/>
              </p:nvGrpSpPr>
              <p:grpSpPr>
                <a:xfrm>
                  <a:off x="3466650" y="1328100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83" name="Google Shape;583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84" name="Google Shape;584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85" name="Google Shape;585;p55"/>
              <p:cNvGrpSpPr/>
              <p:nvPr/>
            </p:nvGrpSpPr>
            <p:grpSpPr>
              <a:xfrm>
                <a:off x="5492925" y="1562550"/>
                <a:ext cx="993675" cy="987450"/>
                <a:chOff x="3283125" y="1144575"/>
                <a:chExt cx="993675" cy="987450"/>
              </a:xfrm>
            </p:grpSpPr>
            <p:grpSp>
              <p:nvGrpSpPr>
                <p:cNvPr id="586" name="Google Shape;586;p55"/>
                <p:cNvGrpSpPr/>
                <p:nvPr/>
              </p:nvGrpSpPr>
              <p:grpSpPr>
                <a:xfrm>
                  <a:off x="3283125" y="1144575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87" name="Google Shape;587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88" name="Google Shape;588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89" name="Google Shape;589;p55"/>
                <p:cNvGrpSpPr/>
                <p:nvPr/>
              </p:nvGrpSpPr>
              <p:grpSpPr>
                <a:xfrm>
                  <a:off x="3466650" y="1328100"/>
                  <a:ext cx="810150" cy="803925"/>
                  <a:chOff x="3283125" y="1144575"/>
                  <a:chExt cx="810150" cy="803925"/>
                </a:xfrm>
              </p:grpSpPr>
              <p:pic>
                <p:nvPicPr>
                  <p:cNvPr id="590" name="Google Shape;590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283125" y="114457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1" name="Google Shape;591;p5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373275" y="1228500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sp>
        <p:nvSpPr>
          <p:cNvPr id="592" name="Google Shape;592;p55"/>
          <p:cNvSpPr txBox="1"/>
          <p:nvPr/>
        </p:nvSpPr>
        <p:spPr>
          <a:xfrm>
            <a:off x="868475" y="1476200"/>
            <a:ext cx="115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224*224*64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93" name="Google Shape;593;p55"/>
          <p:cNvSpPr txBox="1"/>
          <p:nvPr/>
        </p:nvSpPr>
        <p:spPr>
          <a:xfrm>
            <a:off x="3685300" y="2010475"/>
            <a:ext cx="99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112*112*64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94" name="Google Shape;594;p55"/>
          <p:cNvSpPr txBox="1"/>
          <p:nvPr/>
        </p:nvSpPr>
        <p:spPr>
          <a:xfrm>
            <a:off x="5212100" y="1646300"/>
            <a:ext cx="1109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112*112*128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95" name="Google Shape;595;p55"/>
          <p:cNvSpPr txBox="1"/>
          <p:nvPr/>
        </p:nvSpPr>
        <p:spPr>
          <a:xfrm>
            <a:off x="7706500" y="2142050"/>
            <a:ext cx="1034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56*56*128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96" name="Google Shape;596;p55"/>
          <p:cNvGrpSpPr/>
          <p:nvPr/>
        </p:nvGrpSpPr>
        <p:grpSpPr>
          <a:xfrm>
            <a:off x="7932800" y="2546450"/>
            <a:ext cx="1075100" cy="1122550"/>
            <a:chOff x="7714450" y="2884500"/>
            <a:chExt cx="1075100" cy="1122550"/>
          </a:xfrm>
        </p:grpSpPr>
        <p:grpSp>
          <p:nvGrpSpPr>
            <p:cNvPr id="597" name="Google Shape;597;p55"/>
            <p:cNvGrpSpPr/>
            <p:nvPr/>
          </p:nvGrpSpPr>
          <p:grpSpPr>
            <a:xfrm>
              <a:off x="7714450" y="2884500"/>
              <a:ext cx="692000" cy="719000"/>
              <a:chOff x="3917750" y="2871525"/>
              <a:chExt cx="692000" cy="719000"/>
            </a:xfrm>
          </p:grpSpPr>
          <p:grpSp>
            <p:nvGrpSpPr>
              <p:cNvPr id="598" name="Google Shape;598;p55"/>
              <p:cNvGrpSpPr/>
              <p:nvPr/>
            </p:nvGrpSpPr>
            <p:grpSpPr>
              <a:xfrm>
                <a:off x="3917750" y="2871525"/>
                <a:ext cx="502650" cy="511475"/>
                <a:chOff x="3917750" y="2871525"/>
                <a:chExt cx="502650" cy="511475"/>
              </a:xfrm>
            </p:grpSpPr>
            <p:pic>
              <p:nvPicPr>
                <p:cNvPr id="599" name="Google Shape;599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17750" y="287152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" name="Google Shape;600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65150" y="29216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" name="Google Shape;601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15200" y="297167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2" name="Google Shape;602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60400" y="30230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3" name="Google Shape;603;p55"/>
              <p:cNvGrpSpPr/>
              <p:nvPr/>
            </p:nvGrpSpPr>
            <p:grpSpPr>
              <a:xfrm>
                <a:off x="4107100" y="3079050"/>
                <a:ext cx="502650" cy="511475"/>
                <a:chOff x="3917750" y="2871525"/>
                <a:chExt cx="502650" cy="511475"/>
              </a:xfrm>
            </p:grpSpPr>
            <p:pic>
              <p:nvPicPr>
                <p:cNvPr id="604" name="Google Shape;604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17750" y="287152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5" name="Google Shape;605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65150" y="29216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" name="Google Shape;606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15200" y="297167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7" name="Google Shape;607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60400" y="30230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08" name="Google Shape;608;p55"/>
            <p:cNvGrpSpPr/>
            <p:nvPr/>
          </p:nvGrpSpPr>
          <p:grpSpPr>
            <a:xfrm>
              <a:off x="8097550" y="3288050"/>
              <a:ext cx="692000" cy="719000"/>
              <a:chOff x="3917750" y="2871525"/>
              <a:chExt cx="692000" cy="719000"/>
            </a:xfrm>
          </p:grpSpPr>
          <p:grpSp>
            <p:nvGrpSpPr>
              <p:cNvPr id="609" name="Google Shape;609;p55"/>
              <p:cNvGrpSpPr/>
              <p:nvPr/>
            </p:nvGrpSpPr>
            <p:grpSpPr>
              <a:xfrm>
                <a:off x="3917750" y="2871525"/>
                <a:ext cx="502650" cy="511475"/>
                <a:chOff x="3917750" y="2871525"/>
                <a:chExt cx="502650" cy="511475"/>
              </a:xfrm>
            </p:grpSpPr>
            <p:pic>
              <p:nvPicPr>
                <p:cNvPr id="610" name="Google Shape;610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17750" y="287152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1" name="Google Shape;611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65150" y="29216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2" name="Google Shape;612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15200" y="297167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3" name="Google Shape;613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60400" y="30230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4" name="Google Shape;614;p55"/>
              <p:cNvGrpSpPr/>
              <p:nvPr/>
            </p:nvGrpSpPr>
            <p:grpSpPr>
              <a:xfrm>
                <a:off x="4107100" y="3079050"/>
                <a:ext cx="502650" cy="511475"/>
                <a:chOff x="3917750" y="2871525"/>
                <a:chExt cx="502650" cy="511475"/>
              </a:xfrm>
            </p:grpSpPr>
            <p:pic>
              <p:nvPicPr>
                <p:cNvPr id="615" name="Google Shape;615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17750" y="287152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6" name="Google Shape;616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65150" y="29216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7" name="Google Shape;617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15200" y="297167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8" name="Google Shape;618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60400" y="3023000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619" name="Google Shape;619;p55"/>
          <p:cNvSpPr txBox="1"/>
          <p:nvPr/>
        </p:nvSpPr>
        <p:spPr>
          <a:xfrm>
            <a:off x="0" y="2725500"/>
            <a:ext cx="69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</a:rPr>
              <a:t>conv1</a:t>
            </a:r>
            <a:endParaRPr sz="1200" b="1">
              <a:solidFill>
                <a:srgbClr val="0000FF"/>
              </a:solidFill>
            </a:endParaRPr>
          </a:p>
        </p:txBody>
      </p:sp>
      <p:sp>
        <p:nvSpPr>
          <p:cNvPr id="620" name="Google Shape;620;p55"/>
          <p:cNvSpPr txBox="1"/>
          <p:nvPr/>
        </p:nvSpPr>
        <p:spPr>
          <a:xfrm>
            <a:off x="3143952" y="2767975"/>
            <a:ext cx="813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</a:rPr>
              <a:t>max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</a:rPr>
              <a:t>pooling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621" name="Google Shape;621;p55"/>
          <p:cNvSpPr txBox="1"/>
          <p:nvPr/>
        </p:nvSpPr>
        <p:spPr>
          <a:xfrm>
            <a:off x="5212100" y="2986763"/>
            <a:ext cx="69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</a:rPr>
              <a:t>conv2</a:t>
            </a:r>
            <a:endParaRPr sz="1200" b="1">
              <a:solidFill>
                <a:srgbClr val="0000FF"/>
              </a:solidFill>
            </a:endParaRPr>
          </a:p>
        </p:txBody>
      </p:sp>
      <p:sp>
        <p:nvSpPr>
          <p:cNvPr id="622" name="Google Shape;622;p55"/>
          <p:cNvSpPr txBox="1"/>
          <p:nvPr/>
        </p:nvSpPr>
        <p:spPr>
          <a:xfrm>
            <a:off x="7537802" y="2885825"/>
            <a:ext cx="813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</a:rPr>
              <a:t>max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</a:rPr>
              <a:t>pooling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623" name="Google Shape;623;p55"/>
          <p:cNvSpPr txBox="1"/>
          <p:nvPr/>
        </p:nvSpPr>
        <p:spPr>
          <a:xfrm>
            <a:off x="1393577" y="3488425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224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24" name="Google Shape;624;p55"/>
          <p:cNvSpPr txBox="1"/>
          <p:nvPr/>
        </p:nvSpPr>
        <p:spPr>
          <a:xfrm>
            <a:off x="2115152" y="2725500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224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25" name="Google Shape;625;p55"/>
          <p:cNvSpPr txBox="1"/>
          <p:nvPr/>
        </p:nvSpPr>
        <p:spPr>
          <a:xfrm>
            <a:off x="4239177" y="3299600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112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26" name="Google Shape;626;p55"/>
          <p:cNvSpPr txBox="1"/>
          <p:nvPr/>
        </p:nvSpPr>
        <p:spPr>
          <a:xfrm>
            <a:off x="4575477" y="2868913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112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27" name="Google Shape;627;p55"/>
          <p:cNvSpPr txBox="1"/>
          <p:nvPr/>
        </p:nvSpPr>
        <p:spPr>
          <a:xfrm>
            <a:off x="6576752" y="3488425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112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28" name="Google Shape;628;p55"/>
          <p:cNvSpPr txBox="1"/>
          <p:nvPr/>
        </p:nvSpPr>
        <p:spPr>
          <a:xfrm>
            <a:off x="6922027" y="3161425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112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29" name="Google Shape;629;p55"/>
          <p:cNvSpPr txBox="1"/>
          <p:nvPr/>
        </p:nvSpPr>
        <p:spPr>
          <a:xfrm>
            <a:off x="8455175" y="3299600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56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30" name="Google Shape;630;p55"/>
          <p:cNvSpPr txBox="1"/>
          <p:nvPr/>
        </p:nvSpPr>
        <p:spPr>
          <a:xfrm>
            <a:off x="8623000" y="3121750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56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31" name="Google Shape;631;p55"/>
          <p:cNvSpPr txBox="1"/>
          <p:nvPr/>
        </p:nvSpPr>
        <p:spPr>
          <a:xfrm>
            <a:off x="658071" y="3780925"/>
            <a:ext cx="39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64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3727821" y="3453925"/>
            <a:ext cx="39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64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33" name="Google Shape;633;p55"/>
          <p:cNvSpPr txBox="1"/>
          <p:nvPr/>
        </p:nvSpPr>
        <p:spPr>
          <a:xfrm>
            <a:off x="6760476" y="2302975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128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34" name="Google Shape;634;p55"/>
          <p:cNvSpPr txBox="1"/>
          <p:nvPr/>
        </p:nvSpPr>
        <p:spPr>
          <a:xfrm>
            <a:off x="8623000" y="2720825"/>
            <a:ext cx="47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128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635" name="Google Shape;635;p55"/>
          <p:cNvCxnSpPr/>
          <p:nvPr/>
        </p:nvCxnSpPr>
        <p:spPr>
          <a:xfrm rot="10800000">
            <a:off x="351550" y="3380250"/>
            <a:ext cx="352500" cy="44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55"/>
          <p:cNvCxnSpPr/>
          <p:nvPr/>
        </p:nvCxnSpPr>
        <p:spPr>
          <a:xfrm>
            <a:off x="933900" y="4125175"/>
            <a:ext cx="353700" cy="38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55"/>
          <p:cNvCxnSpPr/>
          <p:nvPr/>
        </p:nvCxnSpPr>
        <p:spPr>
          <a:xfrm rot="10800000">
            <a:off x="3685300" y="3299600"/>
            <a:ext cx="181500" cy="22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55"/>
          <p:cNvCxnSpPr/>
          <p:nvPr/>
        </p:nvCxnSpPr>
        <p:spPr>
          <a:xfrm>
            <a:off x="4019200" y="3716000"/>
            <a:ext cx="175500" cy="21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55"/>
          <p:cNvCxnSpPr/>
          <p:nvPr/>
        </p:nvCxnSpPr>
        <p:spPr>
          <a:xfrm rot="10800000">
            <a:off x="6527775" y="2020500"/>
            <a:ext cx="346800" cy="37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55"/>
          <p:cNvCxnSpPr/>
          <p:nvPr/>
        </p:nvCxnSpPr>
        <p:spPr>
          <a:xfrm>
            <a:off x="7063800" y="2595475"/>
            <a:ext cx="399600" cy="45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55"/>
          <p:cNvCxnSpPr/>
          <p:nvPr/>
        </p:nvCxnSpPr>
        <p:spPr>
          <a:xfrm>
            <a:off x="8918800" y="2986775"/>
            <a:ext cx="175500" cy="21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55"/>
          <p:cNvCxnSpPr/>
          <p:nvPr/>
        </p:nvCxnSpPr>
        <p:spPr>
          <a:xfrm rot="10800000">
            <a:off x="8503650" y="2547975"/>
            <a:ext cx="241200" cy="25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" name="Google Shape;643;p55"/>
          <p:cNvSpPr txBox="1"/>
          <p:nvPr/>
        </p:nvSpPr>
        <p:spPr>
          <a:xfrm>
            <a:off x="152400" y="638375"/>
            <a:ext cx="228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ex) 입력 이미지 : 224 * 224 * 3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44" name="Google Shape;644;p55"/>
          <p:cNvSpPr txBox="1"/>
          <p:nvPr/>
        </p:nvSpPr>
        <p:spPr>
          <a:xfrm>
            <a:off x="152400" y="1043050"/>
            <a:ext cx="3802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* Batch Normalization &amp; Dropout 적용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아키텍처 비교 (개선  후 - 2)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56"/>
          <p:cNvGrpSpPr/>
          <p:nvPr/>
        </p:nvGrpSpPr>
        <p:grpSpPr>
          <a:xfrm>
            <a:off x="482900" y="1898950"/>
            <a:ext cx="1843125" cy="1925675"/>
            <a:chOff x="6923825" y="1276800"/>
            <a:chExt cx="1843125" cy="1925675"/>
          </a:xfrm>
        </p:grpSpPr>
        <p:grpSp>
          <p:nvGrpSpPr>
            <p:cNvPr id="651" name="Google Shape;651;p56"/>
            <p:cNvGrpSpPr/>
            <p:nvPr/>
          </p:nvGrpSpPr>
          <p:grpSpPr>
            <a:xfrm>
              <a:off x="6923825" y="1276800"/>
              <a:ext cx="1075100" cy="1122550"/>
              <a:chOff x="7714450" y="2884500"/>
              <a:chExt cx="1075100" cy="1122550"/>
            </a:xfrm>
          </p:grpSpPr>
          <p:grpSp>
            <p:nvGrpSpPr>
              <p:cNvPr id="652" name="Google Shape;652;p56"/>
              <p:cNvGrpSpPr/>
              <p:nvPr/>
            </p:nvGrpSpPr>
            <p:grpSpPr>
              <a:xfrm>
                <a:off x="7714450" y="2884500"/>
                <a:ext cx="692000" cy="719000"/>
                <a:chOff x="3917750" y="2871525"/>
                <a:chExt cx="692000" cy="719000"/>
              </a:xfrm>
            </p:grpSpPr>
            <p:grpSp>
              <p:nvGrpSpPr>
                <p:cNvPr id="653" name="Google Shape;653;p56"/>
                <p:cNvGrpSpPr/>
                <p:nvPr/>
              </p:nvGrpSpPr>
              <p:grpSpPr>
                <a:xfrm>
                  <a:off x="3917750" y="2871525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54" name="Google Shape;654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55" name="Google Shape;65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56" name="Google Shape;656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57" name="Google Shape;657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58" name="Google Shape;658;p56"/>
                <p:cNvGrpSpPr/>
                <p:nvPr/>
              </p:nvGrpSpPr>
              <p:grpSpPr>
                <a:xfrm>
                  <a:off x="4107100" y="3079050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59" name="Google Shape;659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0" name="Google Shape;66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1" name="Google Shape;661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2" name="Google Shape;662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63" name="Google Shape;663;p56"/>
              <p:cNvGrpSpPr/>
              <p:nvPr/>
            </p:nvGrpSpPr>
            <p:grpSpPr>
              <a:xfrm>
                <a:off x="8097550" y="3288050"/>
                <a:ext cx="692000" cy="719000"/>
                <a:chOff x="3917750" y="2871525"/>
                <a:chExt cx="692000" cy="719000"/>
              </a:xfrm>
            </p:grpSpPr>
            <p:grpSp>
              <p:nvGrpSpPr>
                <p:cNvPr id="664" name="Google Shape;664;p56"/>
                <p:cNvGrpSpPr/>
                <p:nvPr/>
              </p:nvGrpSpPr>
              <p:grpSpPr>
                <a:xfrm>
                  <a:off x="3917750" y="2871525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65" name="Google Shape;66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6" name="Google Shape;666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7" name="Google Shape;667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8" name="Google Shape;66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69" name="Google Shape;669;p56"/>
                <p:cNvGrpSpPr/>
                <p:nvPr/>
              </p:nvGrpSpPr>
              <p:grpSpPr>
                <a:xfrm>
                  <a:off x="4107100" y="3079050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70" name="Google Shape;67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71" name="Google Shape;671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72" name="Google Shape;672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73" name="Google Shape;67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674" name="Google Shape;674;p56"/>
            <p:cNvGrpSpPr/>
            <p:nvPr/>
          </p:nvGrpSpPr>
          <p:grpSpPr>
            <a:xfrm>
              <a:off x="7691850" y="2079925"/>
              <a:ext cx="1075100" cy="1122550"/>
              <a:chOff x="7714450" y="2884500"/>
              <a:chExt cx="1075100" cy="1122550"/>
            </a:xfrm>
          </p:grpSpPr>
          <p:grpSp>
            <p:nvGrpSpPr>
              <p:cNvPr id="675" name="Google Shape;675;p56"/>
              <p:cNvGrpSpPr/>
              <p:nvPr/>
            </p:nvGrpSpPr>
            <p:grpSpPr>
              <a:xfrm>
                <a:off x="7714450" y="2884500"/>
                <a:ext cx="692000" cy="719000"/>
                <a:chOff x="3917750" y="2871525"/>
                <a:chExt cx="692000" cy="719000"/>
              </a:xfrm>
            </p:grpSpPr>
            <p:grpSp>
              <p:nvGrpSpPr>
                <p:cNvPr id="676" name="Google Shape;676;p56"/>
                <p:cNvGrpSpPr/>
                <p:nvPr/>
              </p:nvGrpSpPr>
              <p:grpSpPr>
                <a:xfrm>
                  <a:off x="3917750" y="2871525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77" name="Google Shape;677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78" name="Google Shape;67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79" name="Google Shape;679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0" name="Google Shape;68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81" name="Google Shape;681;p56"/>
                <p:cNvGrpSpPr/>
                <p:nvPr/>
              </p:nvGrpSpPr>
              <p:grpSpPr>
                <a:xfrm>
                  <a:off x="4107100" y="3079050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82" name="Google Shape;682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3" name="Google Shape;68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4" name="Google Shape;684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5" name="Google Shape;68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86" name="Google Shape;686;p56"/>
              <p:cNvGrpSpPr/>
              <p:nvPr/>
            </p:nvGrpSpPr>
            <p:grpSpPr>
              <a:xfrm>
                <a:off x="8097550" y="3288050"/>
                <a:ext cx="692000" cy="719000"/>
                <a:chOff x="3917750" y="2871525"/>
                <a:chExt cx="692000" cy="719000"/>
              </a:xfrm>
            </p:grpSpPr>
            <p:grpSp>
              <p:nvGrpSpPr>
                <p:cNvPr id="687" name="Google Shape;687;p56"/>
                <p:cNvGrpSpPr/>
                <p:nvPr/>
              </p:nvGrpSpPr>
              <p:grpSpPr>
                <a:xfrm>
                  <a:off x="3917750" y="2871525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88" name="Google Shape;68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9" name="Google Shape;689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0" name="Google Shape;69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1" name="Google Shape;691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92" name="Google Shape;692;p56"/>
                <p:cNvGrpSpPr/>
                <p:nvPr/>
              </p:nvGrpSpPr>
              <p:grpSpPr>
                <a:xfrm>
                  <a:off x="4107100" y="3079050"/>
                  <a:ext cx="502650" cy="511475"/>
                  <a:chOff x="3917750" y="2871525"/>
                  <a:chExt cx="502650" cy="511475"/>
                </a:xfrm>
              </p:grpSpPr>
              <p:pic>
                <p:nvPicPr>
                  <p:cNvPr id="693" name="Google Shape;69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17750" y="287152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4" name="Google Shape;694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65150" y="29216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5" name="Google Shape;69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15200" y="2971675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6" name="Google Shape;696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060400" y="3023000"/>
                    <a:ext cx="360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sp>
        <p:nvSpPr>
          <p:cNvPr id="697" name="Google Shape;697;p56"/>
          <p:cNvSpPr txBox="1"/>
          <p:nvPr/>
        </p:nvSpPr>
        <p:spPr>
          <a:xfrm>
            <a:off x="714975" y="1571475"/>
            <a:ext cx="1038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56*56*256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98" name="Google Shape;698;p56"/>
          <p:cNvGrpSpPr/>
          <p:nvPr/>
        </p:nvGrpSpPr>
        <p:grpSpPr>
          <a:xfrm>
            <a:off x="3130538" y="2413063"/>
            <a:ext cx="853950" cy="827475"/>
            <a:chOff x="3767875" y="3574000"/>
            <a:chExt cx="853950" cy="827475"/>
          </a:xfrm>
        </p:grpSpPr>
        <p:grpSp>
          <p:nvGrpSpPr>
            <p:cNvPr id="699" name="Google Shape;699;p56"/>
            <p:cNvGrpSpPr/>
            <p:nvPr/>
          </p:nvGrpSpPr>
          <p:grpSpPr>
            <a:xfrm>
              <a:off x="3767875" y="3574000"/>
              <a:ext cx="505625" cy="492500"/>
              <a:chOff x="3770675" y="3576825"/>
              <a:chExt cx="505625" cy="492500"/>
            </a:xfrm>
          </p:grpSpPr>
          <p:grpSp>
            <p:nvGrpSpPr>
              <p:cNvPr id="700" name="Google Shape;700;p56"/>
              <p:cNvGrpSpPr/>
              <p:nvPr/>
            </p:nvGrpSpPr>
            <p:grpSpPr>
              <a:xfrm>
                <a:off x="3770675" y="3576825"/>
                <a:ext cx="331650" cy="326050"/>
                <a:chOff x="3770675" y="3576825"/>
                <a:chExt cx="331650" cy="326050"/>
              </a:xfrm>
            </p:grpSpPr>
            <p:grpSp>
              <p:nvGrpSpPr>
                <p:cNvPr id="701" name="Google Shape;701;p56"/>
                <p:cNvGrpSpPr/>
                <p:nvPr/>
              </p:nvGrpSpPr>
              <p:grpSpPr>
                <a:xfrm>
                  <a:off x="3770675" y="357682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02" name="Google Shape;702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3" name="Google Shape;70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4" name="Google Shape;704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5" name="Google Shape;70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06" name="Google Shape;706;p56"/>
                <p:cNvGrpSpPr/>
                <p:nvPr/>
              </p:nvGrpSpPr>
              <p:grpSpPr>
                <a:xfrm>
                  <a:off x="3857375" y="365977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07" name="Google Shape;707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8" name="Google Shape;70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9" name="Google Shape;709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0" name="Google Shape;71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711" name="Google Shape;711;p56"/>
              <p:cNvGrpSpPr/>
              <p:nvPr/>
            </p:nvGrpSpPr>
            <p:grpSpPr>
              <a:xfrm>
                <a:off x="3944650" y="3743275"/>
                <a:ext cx="331650" cy="326050"/>
                <a:chOff x="3770675" y="3576825"/>
                <a:chExt cx="331650" cy="326050"/>
              </a:xfrm>
            </p:grpSpPr>
            <p:grpSp>
              <p:nvGrpSpPr>
                <p:cNvPr id="712" name="Google Shape;712;p56"/>
                <p:cNvGrpSpPr/>
                <p:nvPr/>
              </p:nvGrpSpPr>
              <p:grpSpPr>
                <a:xfrm>
                  <a:off x="3770675" y="357682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13" name="Google Shape;71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4" name="Google Shape;714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5" name="Google Shape;71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6" name="Google Shape;716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17" name="Google Shape;717;p56"/>
                <p:cNvGrpSpPr/>
                <p:nvPr/>
              </p:nvGrpSpPr>
              <p:grpSpPr>
                <a:xfrm>
                  <a:off x="3857375" y="365977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18" name="Google Shape;71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9" name="Google Shape;719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0" name="Google Shape;72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1" name="Google Shape;721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722" name="Google Shape;722;p56"/>
            <p:cNvGrpSpPr/>
            <p:nvPr/>
          </p:nvGrpSpPr>
          <p:grpSpPr>
            <a:xfrm>
              <a:off x="4116200" y="3908975"/>
              <a:ext cx="505625" cy="492500"/>
              <a:chOff x="3770675" y="3576825"/>
              <a:chExt cx="505625" cy="492500"/>
            </a:xfrm>
          </p:grpSpPr>
          <p:grpSp>
            <p:nvGrpSpPr>
              <p:cNvPr id="723" name="Google Shape;723;p56"/>
              <p:cNvGrpSpPr/>
              <p:nvPr/>
            </p:nvGrpSpPr>
            <p:grpSpPr>
              <a:xfrm>
                <a:off x="3770675" y="3576825"/>
                <a:ext cx="331650" cy="326050"/>
                <a:chOff x="3770675" y="3576825"/>
                <a:chExt cx="331650" cy="326050"/>
              </a:xfrm>
            </p:grpSpPr>
            <p:grpSp>
              <p:nvGrpSpPr>
                <p:cNvPr id="724" name="Google Shape;724;p56"/>
                <p:cNvGrpSpPr/>
                <p:nvPr/>
              </p:nvGrpSpPr>
              <p:grpSpPr>
                <a:xfrm>
                  <a:off x="3770675" y="357682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25" name="Google Shape;725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6" name="Google Shape;726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7" name="Google Shape;727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8" name="Google Shape;72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29" name="Google Shape;729;p56"/>
                <p:cNvGrpSpPr/>
                <p:nvPr/>
              </p:nvGrpSpPr>
              <p:grpSpPr>
                <a:xfrm>
                  <a:off x="3857375" y="365977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30" name="Google Shape;730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1" name="Google Shape;731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2" name="Google Shape;732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3" name="Google Shape;73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734" name="Google Shape;734;p56"/>
              <p:cNvGrpSpPr/>
              <p:nvPr/>
            </p:nvGrpSpPr>
            <p:grpSpPr>
              <a:xfrm>
                <a:off x="3944650" y="3743275"/>
                <a:ext cx="331650" cy="326050"/>
                <a:chOff x="3770675" y="3576825"/>
                <a:chExt cx="331650" cy="326050"/>
              </a:xfrm>
            </p:grpSpPr>
            <p:grpSp>
              <p:nvGrpSpPr>
                <p:cNvPr id="735" name="Google Shape;735;p56"/>
                <p:cNvGrpSpPr/>
                <p:nvPr/>
              </p:nvGrpSpPr>
              <p:grpSpPr>
                <a:xfrm>
                  <a:off x="3770675" y="357682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36" name="Google Shape;736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7" name="Google Shape;737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8" name="Google Shape;738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9" name="Google Shape;739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40" name="Google Shape;740;p56"/>
                <p:cNvGrpSpPr/>
                <p:nvPr/>
              </p:nvGrpSpPr>
              <p:grpSpPr>
                <a:xfrm>
                  <a:off x="3857375" y="3659775"/>
                  <a:ext cx="244950" cy="243100"/>
                  <a:chOff x="3770675" y="3576825"/>
                  <a:chExt cx="244950" cy="243100"/>
                </a:xfrm>
              </p:grpSpPr>
              <p:pic>
                <p:nvPicPr>
                  <p:cNvPr id="741" name="Google Shape;741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70675" y="35768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2" name="Google Shape;742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791700" y="359785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3" name="Google Shape;743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13650" y="3619800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4" name="Google Shape;744;p5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835625" y="3639925"/>
                    <a:ext cx="180000" cy="1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sp>
        <p:nvSpPr>
          <p:cNvPr id="745" name="Google Shape;745;p56"/>
          <p:cNvSpPr txBox="1"/>
          <p:nvPr/>
        </p:nvSpPr>
        <p:spPr>
          <a:xfrm>
            <a:off x="3107338" y="2077275"/>
            <a:ext cx="98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28*28*256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746" name="Google Shape;746;p56"/>
          <p:cNvGrpSpPr/>
          <p:nvPr/>
        </p:nvGrpSpPr>
        <p:grpSpPr>
          <a:xfrm>
            <a:off x="4537300" y="2077250"/>
            <a:ext cx="1550650" cy="1499100"/>
            <a:chOff x="3437150" y="3822250"/>
            <a:chExt cx="1550650" cy="1499100"/>
          </a:xfrm>
        </p:grpSpPr>
        <p:grpSp>
          <p:nvGrpSpPr>
            <p:cNvPr id="747" name="Google Shape;747;p56"/>
            <p:cNvGrpSpPr/>
            <p:nvPr/>
          </p:nvGrpSpPr>
          <p:grpSpPr>
            <a:xfrm>
              <a:off x="3437150" y="3822250"/>
              <a:ext cx="853950" cy="827475"/>
              <a:chOff x="3767875" y="3574000"/>
              <a:chExt cx="853950" cy="827475"/>
            </a:xfrm>
          </p:grpSpPr>
          <p:grpSp>
            <p:nvGrpSpPr>
              <p:cNvPr id="748" name="Google Shape;748;p56"/>
              <p:cNvGrpSpPr/>
              <p:nvPr/>
            </p:nvGrpSpPr>
            <p:grpSpPr>
              <a:xfrm>
                <a:off x="3767875" y="3574000"/>
                <a:ext cx="505625" cy="492500"/>
                <a:chOff x="3770675" y="3576825"/>
                <a:chExt cx="505625" cy="492500"/>
              </a:xfrm>
            </p:grpSpPr>
            <p:grpSp>
              <p:nvGrpSpPr>
                <p:cNvPr id="749" name="Google Shape;749;p56"/>
                <p:cNvGrpSpPr/>
                <p:nvPr/>
              </p:nvGrpSpPr>
              <p:grpSpPr>
                <a:xfrm>
                  <a:off x="3770675" y="357682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750" name="Google Shape;750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51" name="Google Shape;751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2" name="Google Shape;75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3" name="Google Shape;753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4" name="Google Shape;75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755" name="Google Shape;755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56" name="Google Shape;756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7" name="Google Shape;75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8" name="Google Shape;758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9" name="Google Shape;75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760" name="Google Shape;760;p56"/>
                <p:cNvGrpSpPr/>
                <p:nvPr/>
              </p:nvGrpSpPr>
              <p:grpSpPr>
                <a:xfrm>
                  <a:off x="3944650" y="374327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761" name="Google Shape;761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62" name="Google Shape;76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3" name="Google Shape;763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4" name="Google Shape;76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5" name="Google Shape;765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766" name="Google Shape;766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67" name="Google Shape;76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8" name="Google Shape;768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9" name="Google Shape;76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70" name="Google Shape;770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771" name="Google Shape;771;p56"/>
              <p:cNvGrpSpPr/>
              <p:nvPr/>
            </p:nvGrpSpPr>
            <p:grpSpPr>
              <a:xfrm>
                <a:off x="4116200" y="3908975"/>
                <a:ext cx="505625" cy="492500"/>
                <a:chOff x="3770675" y="3576825"/>
                <a:chExt cx="505625" cy="492500"/>
              </a:xfrm>
            </p:grpSpPr>
            <p:grpSp>
              <p:nvGrpSpPr>
                <p:cNvPr id="772" name="Google Shape;772;p56"/>
                <p:cNvGrpSpPr/>
                <p:nvPr/>
              </p:nvGrpSpPr>
              <p:grpSpPr>
                <a:xfrm>
                  <a:off x="3770675" y="357682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773" name="Google Shape;773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74" name="Google Shape;77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75" name="Google Shape;775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76" name="Google Shape;776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77" name="Google Shape;77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778" name="Google Shape;778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79" name="Google Shape;77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0" name="Google Shape;780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1" name="Google Shape;781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2" name="Google Shape;78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783" name="Google Shape;783;p56"/>
                <p:cNvGrpSpPr/>
                <p:nvPr/>
              </p:nvGrpSpPr>
              <p:grpSpPr>
                <a:xfrm>
                  <a:off x="3944650" y="374327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784" name="Google Shape;784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85" name="Google Shape;785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6" name="Google Shape;786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7" name="Google Shape;78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8" name="Google Shape;788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789" name="Google Shape;789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90" name="Google Shape;790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91" name="Google Shape;791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92" name="Google Shape;79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93" name="Google Shape;793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grpSp>
          <p:nvGrpSpPr>
            <p:cNvPr id="794" name="Google Shape;794;p56"/>
            <p:cNvGrpSpPr/>
            <p:nvPr/>
          </p:nvGrpSpPr>
          <p:grpSpPr>
            <a:xfrm>
              <a:off x="4133850" y="4493875"/>
              <a:ext cx="853950" cy="827475"/>
              <a:chOff x="3767875" y="3574000"/>
              <a:chExt cx="853950" cy="827475"/>
            </a:xfrm>
          </p:grpSpPr>
          <p:grpSp>
            <p:nvGrpSpPr>
              <p:cNvPr id="795" name="Google Shape;795;p56"/>
              <p:cNvGrpSpPr/>
              <p:nvPr/>
            </p:nvGrpSpPr>
            <p:grpSpPr>
              <a:xfrm>
                <a:off x="3767875" y="3574000"/>
                <a:ext cx="505625" cy="492500"/>
                <a:chOff x="3770675" y="3576825"/>
                <a:chExt cx="505625" cy="492500"/>
              </a:xfrm>
            </p:grpSpPr>
            <p:grpSp>
              <p:nvGrpSpPr>
                <p:cNvPr id="796" name="Google Shape;796;p56"/>
                <p:cNvGrpSpPr/>
                <p:nvPr/>
              </p:nvGrpSpPr>
              <p:grpSpPr>
                <a:xfrm>
                  <a:off x="3770675" y="357682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797" name="Google Shape;797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798" name="Google Shape;798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99" name="Google Shape;79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00" name="Google Shape;800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01" name="Google Shape;801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02" name="Google Shape;802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03" name="Google Shape;803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04" name="Google Shape;80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05" name="Google Shape;805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06" name="Google Shape;806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807" name="Google Shape;807;p56"/>
                <p:cNvGrpSpPr/>
                <p:nvPr/>
              </p:nvGrpSpPr>
              <p:grpSpPr>
                <a:xfrm>
                  <a:off x="3944650" y="374327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808" name="Google Shape;808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09" name="Google Shape;80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0" name="Google Shape;810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1" name="Google Shape;811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2" name="Google Shape;81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13" name="Google Shape;813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14" name="Google Shape;81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5" name="Google Shape;815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6" name="Google Shape;816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7" name="Google Shape;81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818" name="Google Shape;818;p56"/>
              <p:cNvGrpSpPr/>
              <p:nvPr/>
            </p:nvGrpSpPr>
            <p:grpSpPr>
              <a:xfrm>
                <a:off x="4116200" y="3908975"/>
                <a:ext cx="505625" cy="492500"/>
                <a:chOff x="3770675" y="3576825"/>
                <a:chExt cx="505625" cy="492500"/>
              </a:xfrm>
            </p:grpSpPr>
            <p:grpSp>
              <p:nvGrpSpPr>
                <p:cNvPr id="819" name="Google Shape;819;p56"/>
                <p:cNvGrpSpPr/>
                <p:nvPr/>
              </p:nvGrpSpPr>
              <p:grpSpPr>
                <a:xfrm>
                  <a:off x="3770675" y="357682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820" name="Google Shape;820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21" name="Google Shape;821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2" name="Google Shape;82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3" name="Google Shape;823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4" name="Google Shape;82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25" name="Google Shape;825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26" name="Google Shape;826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7" name="Google Shape;82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8" name="Google Shape;828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9" name="Google Shape;82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830" name="Google Shape;830;p56"/>
                <p:cNvGrpSpPr/>
                <p:nvPr/>
              </p:nvGrpSpPr>
              <p:grpSpPr>
                <a:xfrm>
                  <a:off x="3944650" y="3743275"/>
                  <a:ext cx="331650" cy="326050"/>
                  <a:chOff x="3770675" y="3576825"/>
                  <a:chExt cx="331650" cy="326050"/>
                </a:xfrm>
              </p:grpSpPr>
              <p:grpSp>
                <p:nvGrpSpPr>
                  <p:cNvPr id="831" name="Google Shape;831;p56"/>
                  <p:cNvGrpSpPr/>
                  <p:nvPr/>
                </p:nvGrpSpPr>
                <p:grpSpPr>
                  <a:xfrm>
                    <a:off x="3770675" y="357682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32" name="Google Shape;832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33" name="Google Shape;833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34" name="Google Shape;834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35" name="Google Shape;835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36" name="Google Shape;836;p56"/>
                  <p:cNvGrpSpPr/>
                  <p:nvPr/>
                </p:nvGrpSpPr>
                <p:grpSpPr>
                  <a:xfrm>
                    <a:off x="3857375" y="3659775"/>
                    <a:ext cx="244950" cy="243100"/>
                    <a:chOff x="3770675" y="3576825"/>
                    <a:chExt cx="244950" cy="243100"/>
                  </a:xfrm>
                </p:grpSpPr>
                <p:pic>
                  <p:nvPicPr>
                    <p:cNvPr id="837" name="Google Shape;837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70675" y="35768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38" name="Google Shape;838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700" y="359785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39" name="Google Shape;839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13650" y="3619800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40" name="Google Shape;840;p5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835625" y="3639925"/>
                      <a:ext cx="180000" cy="18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</p:grpSp>
      <p:sp>
        <p:nvSpPr>
          <p:cNvPr id="841" name="Google Shape;841;p56"/>
          <p:cNvSpPr txBox="1"/>
          <p:nvPr/>
        </p:nvSpPr>
        <p:spPr>
          <a:xfrm>
            <a:off x="4717150" y="1706950"/>
            <a:ext cx="1038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28*28*512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842" name="Google Shape;842;p56"/>
          <p:cNvGrpSpPr/>
          <p:nvPr/>
        </p:nvGrpSpPr>
        <p:grpSpPr>
          <a:xfrm>
            <a:off x="6500825" y="2320800"/>
            <a:ext cx="965425" cy="1035975"/>
            <a:chOff x="7162000" y="2154538"/>
            <a:chExt cx="965425" cy="1035975"/>
          </a:xfrm>
        </p:grpSpPr>
        <p:grpSp>
          <p:nvGrpSpPr>
            <p:cNvPr id="843" name="Google Shape;843;p56"/>
            <p:cNvGrpSpPr/>
            <p:nvPr/>
          </p:nvGrpSpPr>
          <p:grpSpPr>
            <a:xfrm>
              <a:off x="7162000" y="2154538"/>
              <a:ext cx="521050" cy="556100"/>
              <a:chOff x="3289075" y="3766200"/>
              <a:chExt cx="521050" cy="556100"/>
            </a:xfrm>
          </p:grpSpPr>
          <p:grpSp>
            <p:nvGrpSpPr>
              <p:cNvPr id="844" name="Google Shape;844;p56"/>
              <p:cNvGrpSpPr/>
              <p:nvPr/>
            </p:nvGrpSpPr>
            <p:grpSpPr>
              <a:xfrm>
                <a:off x="3399800" y="3886625"/>
                <a:ext cx="187675" cy="195175"/>
                <a:chOff x="3289075" y="3766200"/>
                <a:chExt cx="187675" cy="195175"/>
              </a:xfrm>
            </p:grpSpPr>
            <p:grpSp>
              <p:nvGrpSpPr>
                <p:cNvPr id="845" name="Google Shape;845;p56"/>
                <p:cNvGrpSpPr/>
                <p:nvPr/>
              </p:nvGrpSpPr>
              <p:grpSpPr>
                <a:xfrm>
                  <a:off x="3289075" y="3766200"/>
                  <a:ext cx="131450" cy="135225"/>
                  <a:chOff x="3289075" y="3766200"/>
                  <a:chExt cx="131450" cy="135225"/>
                </a:xfrm>
              </p:grpSpPr>
              <p:grpSp>
                <p:nvGrpSpPr>
                  <p:cNvPr id="846" name="Google Shape;846;p56"/>
                  <p:cNvGrpSpPr/>
                  <p:nvPr/>
                </p:nvGrpSpPr>
                <p:grpSpPr>
                  <a:xfrm>
                    <a:off x="3289075" y="3766200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847" name="Google Shape;847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48" name="Google Shape;848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49" name="Google Shape;849;p56"/>
                  <p:cNvGrpSpPr/>
                  <p:nvPr/>
                </p:nvGrpSpPr>
                <p:grpSpPr>
                  <a:xfrm>
                    <a:off x="3317275" y="3796275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850" name="Google Shape;850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51" name="Google Shape;851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852" name="Google Shape;852;p56"/>
                <p:cNvGrpSpPr/>
                <p:nvPr/>
              </p:nvGrpSpPr>
              <p:grpSpPr>
                <a:xfrm>
                  <a:off x="3345300" y="3826150"/>
                  <a:ext cx="131450" cy="135225"/>
                  <a:chOff x="3289075" y="3766200"/>
                  <a:chExt cx="131450" cy="135225"/>
                </a:xfrm>
              </p:grpSpPr>
              <p:grpSp>
                <p:nvGrpSpPr>
                  <p:cNvPr id="853" name="Google Shape;853;p56"/>
                  <p:cNvGrpSpPr/>
                  <p:nvPr/>
                </p:nvGrpSpPr>
                <p:grpSpPr>
                  <a:xfrm>
                    <a:off x="3289075" y="3766200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854" name="Google Shape;854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55" name="Google Shape;855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56" name="Google Shape;856;p56"/>
                  <p:cNvGrpSpPr/>
                  <p:nvPr/>
                </p:nvGrpSpPr>
                <p:grpSpPr>
                  <a:xfrm>
                    <a:off x="3317275" y="3796275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857" name="Google Shape;857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58" name="Google Shape;858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859" name="Google Shape;859;p56"/>
              <p:cNvGrpSpPr/>
              <p:nvPr/>
            </p:nvGrpSpPr>
            <p:grpSpPr>
              <a:xfrm>
                <a:off x="3289075" y="3766200"/>
                <a:ext cx="521050" cy="556100"/>
                <a:chOff x="3289075" y="3766200"/>
                <a:chExt cx="521050" cy="556100"/>
              </a:xfrm>
            </p:grpSpPr>
            <p:grpSp>
              <p:nvGrpSpPr>
                <p:cNvPr id="860" name="Google Shape;860;p56"/>
                <p:cNvGrpSpPr/>
                <p:nvPr/>
              </p:nvGrpSpPr>
              <p:grpSpPr>
                <a:xfrm>
                  <a:off x="3289075" y="3766200"/>
                  <a:ext cx="187675" cy="195175"/>
                  <a:chOff x="3289075" y="3766200"/>
                  <a:chExt cx="187675" cy="195175"/>
                </a:xfrm>
              </p:grpSpPr>
              <p:grpSp>
                <p:nvGrpSpPr>
                  <p:cNvPr id="861" name="Google Shape;861;p56"/>
                  <p:cNvGrpSpPr/>
                  <p:nvPr/>
                </p:nvGrpSpPr>
                <p:grpSpPr>
                  <a:xfrm>
                    <a:off x="3289075" y="376620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862" name="Google Shape;862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63" name="Google Shape;86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64" name="Google Shape;864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865" name="Google Shape;865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66" name="Google Shape;86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67" name="Google Shape;867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grpSp>
                <p:nvGrpSpPr>
                  <p:cNvPr id="868" name="Google Shape;868;p56"/>
                  <p:cNvGrpSpPr/>
                  <p:nvPr/>
                </p:nvGrpSpPr>
                <p:grpSpPr>
                  <a:xfrm>
                    <a:off x="3345300" y="382615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869" name="Google Shape;869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70" name="Google Shape;870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71" name="Google Shape;871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872" name="Google Shape;872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73" name="Google Shape;87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74" name="Google Shape;874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  <p:grpSp>
              <p:nvGrpSpPr>
                <p:cNvPr id="875" name="Google Shape;875;p56"/>
                <p:cNvGrpSpPr/>
                <p:nvPr/>
              </p:nvGrpSpPr>
              <p:grpSpPr>
                <a:xfrm>
                  <a:off x="3511725" y="4006700"/>
                  <a:ext cx="187675" cy="195175"/>
                  <a:chOff x="3289075" y="3766200"/>
                  <a:chExt cx="187675" cy="195175"/>
                </a:xfrm>
              </p:grpSpPr>
              <p:grpSp>
                <p:nvGrpSpPr>
                  <p:cNvPr id="876" name="Google Shape;876;p56"/>
                  <p:cNvGrpSpPr/>
                  <p:nvPr/>
                </p:nvGrpSpPr>
                <p:grpSpPr>
                  <a:xfrm>
                    <a:off x="3289075" y="376620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877" name="Google Shape;877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78" name="Google Shape;878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79" name="Google Shape;879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880" name="Google Shape;880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81" name="Google Shape;881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82" name="Google Shape;882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grpSp>
                <p:nvGrpSpPr>
                  <p:cNvPr id="883" name="Google Shape;883;p56"/>
                  <p:cNvGrpSpPr/>
                  <p:nvPr/>
                </p:nvGrpSpPr>
                <p:grpSpPr>
                  <a:xfrm>
                    <a:off x="3345300" y="382615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884" name="Google Shape;884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85" name="Google Shape;885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86" name="Google Shape;88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887" name="Google Shape;887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88" name="Google Shape;888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89" name="Google Shape;889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  <p:grpSp>
              <p:nvGrpSpPr>
                <p:cNvPr id="890" name="Google Shape;890;p56"/>
                <p:cNvGrpSpPr/>
                <p:nvPr/>
              </p:nvGrpSpPr>
              <p:grpSpPr>
                <a:xfrm>
                  <a:off x="3622450" y="4127125"/>
                  <a:ext cx="187675" cy="195175"/>
                  <a:chOff x="3289075" y="3766200"/>
                  <a:chExt cx="187675" cy="195175"/>
                </a:xfrm>
              </p:grpSpPr>
              <p:grpSp>
                <p:nvGrpSpPr>
                  <p:cNvPr id="891" name="Google Shape;891;p56"/>
                  <p:cNvGrpSpPr/>
                  <p:nvPr/>
                </p:nvGrpSpPr>
                <p:grpSpPr>
                  <a:xfrm>
                    <a:off x="3289075" y="376620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892" name="Google Shape;892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93" name="Google Shape;89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94" name="Google Shape;894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895" name="Google Shape;895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896" name="Google Shape;89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897" name="Google Shape;897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grpSp>
                <p:nvGrpSpPr>
                  <p:cNvPr id="898" name="Google Shape;898;p56"/>
                  <p:cNvGrpSpPr/>
                  <p:nvPr/>
                </p:nvGrpSpPr>
                <p:grpSpPr>
                  <a:xfrm>
                    <a:off x="3345300" y="382615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899" name="Google Shape;899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00" name="Google Shape;900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01" name="Google Shape;901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02" name="Google Shape;902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03" name="Google Shape;90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04" name="Google Shape;904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</p:grpSp>
        </p:grpSp>
        <p:grpSp>
          <p:nvGrpSpPr>
            <p:cNvPr id="905" name="Google Shape;905;p56"/>
            <p:cNvGrpSpPr/>
            <p:nvPr/>
          </p:nvGrpSpPr>
          <p:grpSpPr>
            <a:xfrm>
              <a:off x="7606375" y="2634413"/>
              <a:ext cx="521050" cy="556100"/>
              <a:chOff x="3289075" y="3766200"/>
              <a:chExt cx="521050" cy="556100"/>
            </a:xfrm>
          </p:grpSpPr>
          <p:grpSp>
            <p:nvGrpSpPr>
              <p:cNvPr id="906" name="Google Shape;906;p56"/>
              <p:cNvGrpSpPr/>
              <p:nvPr/>
            </p:nvGrpSpPr>
            <p:grpSpPr>
              <a:xfrm>
                <a:off x="3399800" y="3886625"/>
                <a:ext cx="187675" cy="195175"/>
                <a:chOff x="3289075" y="3766200"/>
                <a:chExt cx="187675" cy="195175"/>
              </a:xfrm>
            </p:grpSpPr>
            <p:grpSp>
              <p:nvGrpSpPr>
                <p:cNvPr id="907" name="Google Shape;907;p56"/>
                <p:cNvGrpSpPr/>
                <p:nvPr/>
              </p:nvGrpSpPr>
              <p:grpSpPr>
                <a:xfrm>
                  <a:off x="3289075" y="3766200"/>
                  <a:ext cx="131450" cy="135225"/>
                  <a:chOff x="3289075" y="3766200"/>
                  <a:chExt cx="131450" cy="135225"/>
                </a:xfrm>
              </p:grpSpPr>
              <p:grpSp>
                <p:nvGrpSpPr>
                  <p:cNvPr id="908" name="Google Shape;908;p56"/>
                  <p:cNvGrpSpPr/>
                  <p:nvPr/>
                </p:nvGrpSpPr>
                <p:grpSpPr>
                  <a:xfrm>
                    <a:off x="3289075" y="3766200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909" name="Google Shape;909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10" name="Google Shape;910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911" name="Google Shape;911;p56"/>
                  <p:cNvGrpSpPr/>
                  <p:nvPr/>
                </p:nvGrpSpPr>
                <p:grpSpPr>
                  <a:xfrm>
                    <a:off x="3317275" y="3796275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912" name="Google Shape;912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13" name="Google Shape;913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914" name="Google Shape;914;p56"/>
                <p:cNvGrpSpPr/>
                <p:nvPr/>
              </p:nvGrpSpPr>
              <p:grpSpPr>
                <a:xfrm>
                  <a:off x="3345300" y="3826150"/>
                  <a:ext cx="131450" cy="135225"/>
                  <a:chOff x="3289075" y="3766200"/>
                  <a:chExt cx="131450" cy="135225"/>
                </a:xfrm>
              </p:grpSpPr>
              <p:grpSp>
                <p:nvGrpSpPr>
                  <p:cNvPr id="915" name="Google Shape;915;p56"/>
                  <p:cNvGrpSpPr/>
                  <p:nvPr/>
                </p:nvGrpSpPr>
                <p:grpSpPr>
                  <a:xfrm>
                    <a:off x="3289075" y="3766200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916" name="Google Shape;916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17" name="Google Shape;917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918" name="Google Shape;918;p56"/>
                  <p:cNvGrpSpPr/>
                  <p:nvPr/>
                </p:nvGrpSpPr>
                <p:grpSpPr>
                  <a:xfrm>
                    <a:off x="3317275" y="3796275"/>
                    <a:ext cx="103250" cy="105150"/>
                    <a:chOff x="3289075" y="3766200"/>
                    <a:chExt cx="103250" cy="105150"/>
                  </a:xfrm>
                </p:grpSpPr>
                <p:pic>
                  <p:nvPicPr>
                    <p:cNvPr id="919" name="Google Shape;919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289075" y="376620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20" name="Google Shape;920;p56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r="50000" b="50000"/>
                    <a:stretch/>
                  </p:blipFill>
                  <p:spPr>
                    <a:xfrm>
                      <a:off x="3302325" y="3781350"/>
                      <a:ext cx="90000" cy="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921" name="Google Shape;921;p56"/>
              <p:cNvGrpSpPr/>
              <p:nvPr/>
            </p:nvGrpSpPr>
            <p:grpSpPr>
              <a:xfrm>
                <a:off x="3289075" y="3766200"/>
                <a:ext cx="521050" cy="556100"/>
                <a:chOff x="3289075" y="3766200"/>
                <a:chExt cx="521050" cy="556100"/>
              </a:xfrm>
            </p:grpSpPr>
            <p:grpSp>
              <p:nvGrpSpPr>
                <p:cNvPr id="922" name="Google Shape;922;p56"/>
                <p:cNvGrpSpPr/>
                <p:nvPr/>
              </p:nvGrpSpPr>
              <p:grpSpPr>
                <a:xfrm>
                  <a:off x="3289075" y="3766200"/>
                  <a:ext cx="187675" cy="195175"/>
                  <a:chOff x="3289075" y="3766200"/>
                  <a:chExt cx="187675" cy="195175"/>
                </a:xfrm>
              </p:grpSpPr>
              <p:grpSp>
                <p:nvGrpSpPr>
                  <p:cNvPr id="923" name="Google Shape;923;p56"/>
                  <p:cNvGrpSpPr/>
                  <p:nvPr/>
                </p:nvGrpSpPr>
                <p:grpSpPr>
                  <a:xfrm>
                    <a:off x="3289075" y="376620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924" name="Google Shape;924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25" name="Google Shape;925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26" name="Google Shape;92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27" name="Google Shape;927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28" name="Google Shape;928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29" name="Google Shape;929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grpSp>
                <p:nvGrpSpPr>
                  <p:cNvPr id="930" name="Google Shape;930;p56"/>
                  <p:cNvGrpSpPr/>
                  <p:nvPr/>
                </p:nvGrpSpPr>
                <p:grpSpPr>
                  <a:xfrm>
                    <a:off x="3345300" y="382615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931" name="Google Shape;931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32" name="Google Shape;932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33" name="Google Shape;93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34" name="Google Shape;934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35" name="Google Shape;935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36" name="Google Shape;93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  <p:grpSp>
              <p:nvGrpSpPr>
                <p:cNvPr id="937" name="Google Shape;937;p56"/>
                <p:cNvGrpSpPr/>
                <p:nvPr/>
              </p:nvGrpSpPr>
              <p:grpSpPr>
                <a:xfrm>
                  <a:off x="3511725" y="4006700"/>
                  <a:ext cx="187675" cy="195175"/>
                  <a:chOff x="3289075" y="3766200"/>
                  <a:chExt cx="187675" cy="195175"/>
                </a:xfrm>
              </p:grpSpPr>
              <p:grpSp>
                <p:nvGrpSpPr>
                  <p:cNvPr id="938" name="Google Shape;938;p56"/>
                  <p:cNvGrpSpPr/>
                  <p:nvPr/>
                </p:nvGrpSpPr>
                <p:grpSpPr>
                  <a:xfrm>
                    <a:off x="3289075" y="376620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939" name="Google Shape;939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40" name="Google Shape;940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41" name="Google Shape;941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42" name="Google Shape;942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43" name="Google Shape;94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44" name="Google Shape;944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grpSp>
                <p:nvGrpSpPr>
                  <p:cNvPr id="945" name="Google Shape;945;p56"/>
                  <p:cNvGrpSpPr/>
                  <p:nvPr/>
                </p:nvGrpSpPr>
                <p:grpSpPr>
                  <a:xfrm>
                    <a:off x="3345300" y="382615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946" name="Google Shape;946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47" name="Google Shape;947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48" name="Google Shape;948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49" name="Google Shape;949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50" name="Google Shape;950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51" name="Google Shape;951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  <p:grpSp>
              <p:nvGrpSpPr>
                <p:cNvPr id="952" name="Google Shape;952;p56"/>
                <p:cNvGrpSpPr/>
                <p:nvPr/>
              </p:nvGrpSpPr>
              <p:grpSpPr>
                <a:xfrm>
                  <a:off x="3622450" y="4127125"/>
                  <a:ext cx="187675" cy="195175"/>
                  <a:chOff x="3289075" y="3766200"/>
                  <a:chExt cx="187675" cy="195175"/>
                </a:xfrm>
              </p:grpSpPr>
              <p:grpSp>
                <p:nvGrpSpPr>
                  <p:cNvPr id="953" name="Google Shape;953;p56"/>
                  <p:cNvGrpSpPr/>
                  <p:nvPr/>
                </p:nvGrpSpPr>
                <p:grpSpPr>
                  <a:xfrm>
                    <a:off x="3289075" y="376620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954" name="Google Shape;954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55" name="Google Shape;955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56" name="Google Shape;95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57" name="Google Shape;957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58" name="Google Shape;958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59" name="Google Shape;959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grpSp>
                <p:nvGrpSpPr>
                  <p:cNvPr id="960" name="Google Shape;960;p56"/>
                  <p:cNvGrpSpPr/>
                  <p:nvPr/>
                </p:nvGrpSpPr>
                <p:grpSpPr>
                  <a:xfrm>
                    <a:off x="3345300" y="3826150"/>
                    <a:ext cx="131450" cy="135225"/>
                    <a:chOff x="3289075" y="3766200"/>
                    <a:chExt cx="131450" cy="135225"/>
                  </a:xfrm>
                </p:grpSpPr>
                <p:grpSp>
                  <p:nvGrpSpPr>
                    <p:cNvPr id="961" name="Google Shape;961;p56"/>
                    <p:cNvGrpSpPr/>
                    <p:nvPr/>
                  </p:nvGrpSpPr>
                  <p:grpSpPr>
                    <a:xfrm>
                      <a:off x="3289075" y="3766200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62" name="Google Shape;962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63" name="Google Shape;963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964" name="Google Shape;964;p56"/>
                    <p:cNvGrpSpPr/>
                    <p:nvPr/>
                  </p:nvGrpSpPr>
                  <p:grpSpPr>
                    <a:xfrm>
                      <a:off x="3317275" y="3796275"/>
                      <a:ext cx="103250" cy="105150"/>
                      <a:chOff x="3289075" y="3766200"/>
                      <a:chExt cx="103250" cy="105150"/>
                    </a:xfrm>
                  </p:grpSpPr>
                  <p:pic>
                    <p:nvPicPr>
                      <p:cNvPr id="965" name="Google Shape;965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289075" y="376620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966" name="Google Shape;966;p56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r="50000" b="50000"/>
                      <a:stretch/>
                    </p:blipFill>
                    <p:spPr>
                      <a:xfrm>
                        <a:off x="3302325" y="3781350"/>
                        <a:ext cx="90000" cy="9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</p:grpSp>
        </p:grpSp>
      </p:grpSp>
      <p:sp>
        <p:nvSpPr>
          <p:cNvPr id="967" name="Google Shape;967;p56"/>
          <p:cNvSpPr txBox="1"/>
          <p:nvPr/>
        </p:nvSpPr>
        <p:spPr>
          <a:xfrm>
            <a:off x="6408175" y="1935475"/>
            <a:ext cx="91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14*14*512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8" name="Google Shape;968;p56"/>
          <p:cNvSpPr txBox="1"/>
          <p:nvPr/>
        </p:nvSpPr>
        <p:spPr>
          <a:xfrm>
            <a:off x="22875" y="2706713"/>
            <a:ext cx="69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conv3</a:t>
            </a:r>
            <a:endParaRPr sz="1200" b="1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9" name="Google Shape;969;p56"/>
          <p:cNvSpPr txBox="1"/>
          <p:nvPr/>
        </p:nvSpPr>
        <p:spPr>
          <a:xfrm>
            <a:off x="2268338" y="2591588"/>
            <a:ext cx="69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max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pooling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0" name="Google Shape;970;p56"/>
          <p:cNvSpPr txBox="1"/>
          <p:nvPr/>
        </p:nvSpPr>
        <p:spPr>
          <a:xfrm>
            <a:off x="4089550" y="2692538"/>
            <a:ext cx="69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conv4</a:t>
            </a:r>
            <a:endParaRPr sz="1200" b="1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1" name="Google Shape;971;p56"/>
          <p:cNvSpPr txBox="1"/>
          <p:nvPr/>
        </p:nvSpPr>
        <p:spPr>
          <a:xfrm>
            <a:off x="5905388" y="2579600"/>
            <a:ext cx="69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max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pooling</a:t>
            </a:r>
            <a:endParaRPr sz="1200" b="1">
              <a:solidFill>
                <a:srgbClr val="FF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2" name="Google Shape;972;p56"/>
          <p:cNvSpPr txBox="1"/>
          <p:nvPr/>
        </p:nvSpPr>
        <p:spPr>
          <a:xfrm>
            <a:off x="1830075" y="3504650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3" name="Google Shape;973;p56"/>
          <p:cNvSpPr txBox="1"/>
          <p:nvPr/>
        </p:nvSpPr>
        <p:spPr>
          <a:xfrm>
            <a:off x="2012700" y="3320475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4" name="Google Shape;974;p56"/>
          <p:cNvSpPr txBox="1"/>
          <p:nvPr/>
        </p:nvSpPr>
        <p:spPr>
          <a:xfrm>
            <a:off x="3536075" y="2950400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28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5" name="Google Shape;975;p56"/>
          <p:cNvSpPr txBox="1"/>
          <p:nvPr/>
        </p:nvSpPr>
        <p:spPr>
          <a:xfrm>
            <a:off x="3704650" y="2793488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28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6" name="Google Shape;976;p56"/>
          <p:cNvSpPr txBox="1"/>
          <p:nvPr/>
        </p:nvSpPr>
        <p:spPr>
          <a:xfrm>
            <a:off x="5639600" y="3320463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28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7" name="Google Shape;977;p56"/>
          <p:cNvSpPr txBox="1"/>
          <p:nvPr/>
        </p:nvSpPr>
        <p:spPr>
          <a:xfrm>
            <a:off x="5805600" y="3150838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28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8" name="Google Shape;978;p56"/>
          <p:cNvSpPr txBox="1"/>
          <p:nvPr/>
        </p:nvSpPr>
        <p:spPr>
          <a:xfrm>
            <a:off x="7081350" y="3128138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9" name="Google Shape;979;p56"/>
          <p:cNvSpPr txBox="1"/>
          <p:nvPr/>
        </p:nvSpPr>
        <p:spPr>
          <a:xfrm>
            <a:off x="7224700" y="2999213"/>
            <a:ext cx="38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14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0" name="Google Shape;980;p56"/>
          <p:cNvSpPr txBox="1"/>
          <p:nvPr/>
        </p:nvSpPr>
        <p:spPr>
          <a:xfrm>
            <a:off x="829801" y="2961550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1" name="Google Shape;981;p56"/>
          <p:cNvSpPr txBox="1"/>
          <p:nvPr/>
        </p:nvSpPr>
        <p:spPr>
          <a:xfrm>
            <a:off x="3074351" y="2838450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256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2" name="Google Shape;982;p56"/>
          <p:cNvSpPr txBox="1"/>
          <p:nvPr/>
        </p:nvSpPr>
        <p:spPr>
          <a:xfrm>
            <a:off x="4777251" y="2858350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3" name="Google Shape;983;p56"/>
          <p:cNvSpPr txBox="1"/>
          <p:nvPr/>
        </p:nvSpPr>
        <p:spPr>
          <a:xfrm>
            <a:off x="6930126" y="2461850"/>
            <a:ext cx="557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512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984" name="Google Shape;984;p56"/>
          <p:cNvCxnSpPr/>
          <p:nvPr/>
        </p:nvCxnSpPr>
        <p:spPr>
          <a:xfrm rot="10800000">
            <a:off x="407275" y="2421750"/>
            <a:ext cx="549600" cy="6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56"/>
          <p:cNvCxnSpPr>
            <a:stCxn id="980" idx="2"/>
          </p:cNvCxnSpPr>
          <p:nvPr/>
        </p:nvCxnSpPr>
        <p:spPr>
          <a:xfrm>
            <a:off x="1108651" y="3254050"/>
            <a:ext cx="625800" cy="65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6" name="Google Shape;986;p56"/>
          <p:cNvCxnSpPr/>
          <p:nvPr/>
        </p:nvCxnSpPr>
        <p:spPr>
          <a:xfrm>
            <a:off x="3427738" y="3128150"/>
            <a:ext cx="247800" cy="25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7" name="Google Shape;987;p56"/>
          <p:cNvCxnSpPr/>
          <p:nvPr/>
        </p:nvCxnSpPr>
        <p:spPr>
          <a:xfrm rot="10800000">
            <a:off x="2929250" y="2612725"/>
            <a:ext cx="311700" cy="32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8" name="Google Shape;988;p56"/>
          <p:cNvCxnSpPr/>
          <p:nvPr/>
        </p:nvCxnSpPr>
        <p:spPr>
          <a:xfrm>
            <a:off x="5141900" y="3150850"/>
            <a:ext cx="534300" cy="50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9" name="Google Shape;989;p56"/>
          <p:cNvCxnSpPr/>
          <p:nvPr/>
        </p:nvCxnSpPr>
        <p:spPr>
          <a:xfrm rot="10800000">
            <a:off x="4352525" y="2337150"/>
            <a:ext cx="560700" cy="58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0" name="Google Shape;990;p56"/>
          <p:cNvCxnSpPr/>
          <p:nvPr/>
        </p:nvCxnSpPr>
        <p:spPr>
          <a:xfrm rot="10800000">
            <a:off x="6764575" y="2281600"/>
            <a:ext cx="258300" cy="29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1" name="Google Shape;991;p56"/>
          <p:cNvCxnSpPr/>
          <p:nvPr/>
        </p:nvCxnSpPr>
        <p:spPr>
          <a:xfrm>
            <a:off x="7161700" y="2740275"/>
            <a:ext cx="402600" cy="43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2" name="Google Shape;992;p56"/>
          <p:cNvSpPr txBox="1"/>
          <p:nvPr/>
        </p:nvSpPr>
        <p:spPr>
          <a:xfrm>
            <a:off x="7520675" y="931325"/>
            <a:ext cx="108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1024개 뉴런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93" name="Google Shape;993;p56"/>
          <p:cNvSpPr txBox="1"/>
          <p:nvPr/>
        </p:nvSpPr>
        <p:spPr>
          <a:xfrm>
            <a:off x="152400" y="638375"/>
            <a:ext cx="228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ex) 입력 이미지 : 224 * 224 * 3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994" name="Google Shape;994;p56"/>
          <p:cNvGrpSpPr/>
          <p:nvPr/>
        </p:nvGrpSpPr>
        <p:grpSpPr>
          <a:xfrm>
            <a:off x="7338725" y="1289775"/>
            <a:ext cx="1527300" cy="3469350"/>
            <a:chOff x="7478750" y="1361975"/>
            <a:chExt cx="1527300" cy="3469350"/>
          </a:xfrm>
        </p:grpSpPr>
        <p:grpSp>
          <p:nvGrpSpPr>
            <p:cNvPr id="995" name="Google Shape;995;p56"/>
            <p:cNvGrpSpPr/>
            <p:nvPr/>
          </p:nvGrpSpPr>
          <p:grpSpPr>
            <a:xfrm>
              <a:off x="8047850" y="1361975"/>
              <a:ext cx="958200" cy="3469350"/>
              <a:chOff x="7721250" y="1361975"/>
              <a:chExt cx="958200" cy="3469350"/>
            </a:xfrm>
          </p:grpSpPr>
          <p:sp>
            <p:nvSpPr>
              <p:cNvPr id="996" name="Google Shape;996;p56"/>
              <p:cNvSpPr/>
              <p:nvPr/>
            </p:nvSpPr>
            <p:spPr>
              <a:xfrm>
                <a:off x="7721250" y="1361975"/>
                <a:ext cx="270000" cy="2700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997" name="Google Shape;997;p56"/>
              <p:cNvSpPr/>
              <p:nvPr/>
            </p:nvSpPr>
            <p:spPr>
              <a:xfrm>
                <a:off x="7721250" y="1792225"/>
                <a:ext cx="270000" cy="2700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998" name="Google Shape;998;p56"/>
              <p:cNvSpPr/>
              <p:nvPr/>
            </p:nvSpPr>
            <p:spPr>
              <a:xfrm>
                <a:off x="7721250" y="2222475"/>
                <a:ext cx="270000" cy="2700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999" name="Google Shape;999;p56"/>
              <p:cNvSpPr/>
              <p:nvPr/>
            </p:nvSpPr>
            <p:spPr>
              <a:xfrm>
                <a:off x="7721250" y="2686375"/>
                <a:ext cx="270000" cy="2700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0" name="Google Shape;1000;p56"/>
              <p:cNvSpPr/>
              <p:nvPr/>
            </p:nvSpPr>
            <p:spPr>
              <a:xfrm>
                <a:off x="7721250" y="4094275"/>
                <a:ext cx="270000" cy="2700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1" name="Google Shape;1001;p56"/>
              <p:cNvSpPr/>
              <p:nvPr/>
            </p:nvSpPr>
            <p:spPr>
              <a:xfrm>
                <a:off x="7721250" y="4561325"/>
                <a:ext cx="270000" cy="2700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2" name="Google Shape;1002;p56"/>
              <p:cNvSpPr/>
              <p:nvPr/>
            </p:nvSpPr>
            <p:spPr>
              <a:xfrm>
                <a:off x="7811250" y="3248375"/>
                <a:ext cx="90000" cy="900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rgbClr val="0D0D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3" name="Google Shape;1003;p56"/>
              <p:cNvSpPr/>
              <p:nvPr/>
            </p:nvSpPr>
            <p:spPr>
              <a:xfrm>
                <a:off x="7811250" y="3427300"/>
                <a:ext cx="90000" cy="900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rgbClr val="0D0D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4" name="Google Shape;1004;p56"/>
              <p:cNvSpPr/>
              <p:nvPr/>
            </p:nvSpPr>
            <p:spPr>
              <a:xfrm>
                <a:off x="7811250" y="3606225"/>
                <a:ext cx="90000" cy="900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rgbClr val="0D0D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5" name="Google Shape;1005;p56"/>
              <p:cNvSpPr/>
              <p:nvPr/>
            </p:nvSpPr>
            <p:spPr>
              <a:xfrm>
                <a:off x="8409450" y="2503725"/>
                <a:ext cx="270000" cy="270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06" name="Google Shape;1006;p56"/>
              <p:cNvSpPr/>
              <p:nvPr/>
            </p:nvSpPr>
            <p:spPr>
              <a:xfrm>
                <a:off x="8409450" y="3023075"/>
                <a:ext cx="270000" cy="270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p:grpSp>
        <p:grpSp>
          <p:nvGrpSpPr>
            <p:cNvPr id="1007" name="Google Shape;1007;p56"/>
            <p:cNvGrpSpPr/>
            <p:nvPr/>
          </p:nvGrpSpPr>
          <p:grpSpPr>
            <a:xfrm>
              <a:off x="7478750" y="1472625"/>
              <a:ext cx="1257300" cy="3223850"/>
              <a:chOff x="7478750" y="1472625"/>
              <a:chExt cx="1257300" cy="3223850"/>
            </a:xfrm>
          </p:grpSpPr>
          <p:grpSp>
            <p:nvGrpSpPr>
              <p:cNvPr id="1008" name="Google Shape;1008;p56"/>
              <p:cNvGrpSpPr/>
              <p:nvPr/>
            </p:nvGrpSpPr>
            <p:grpSpPr>
              <a:xfrm>
                <a:off x="8317850" y="1472625"/>
                <a:ext cx="418200" cy="3223850"/>
                <a:chOff x="8317850" y="1472625"/>
                <a:chExt cx="418200" cy="3223850"/>
              </a:xfrm>
            </p:grpSpPr>
            <p:cxnSp>
              <p:nvCxnSpPr>
                <p:cNvPr id="1009" name="Google Shape;1009;p56"/>
                <p:cNvCxnSpPr>
                  <a:endCxn id="1005" idx="2"/>
                </p:cNvCxnSpPr>
                <p:nvPr/>
              </p:nvCxnSpPr>
              <p:spPr>
                <a:xfrm>
                  <a:off x="8319950" y="1472625"/>
                  <a:ext cx="416100" cy="1166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0" name="Google Shape;1010;p56"/>
                <p:cNvCxnSpPr>
                  <a:stCxn id="1006" idx="2"/>
                  <a:endCxn id="996" idx="6"/>
                </p:cNvCxnSpPr>
                <p:nvPr/>
              </p:nvCxnSpPr>
              <p:spPr>
                <a:xfrm rot="10800000">
                  <a:off x="8317850" y="1496975"/>
                  <a:ext cx="418200" cy="166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1" name="Google Shape;1011;p56"/>
                <p:cNvCxnSpPr>
                  <a:stCxn id="1005" idx="2"/>
                  <a:endCxn id="997" idx="6"/>
                </p:cNvCxnSpPr>
                <p:nvPr/>
              </p:nvCxnSpPr>
              <p:spPr>
                <a:xfrm rot="10800000">
                  <a:off x="8317850" y="1927125"/>
                  <a:ext cx="418200" cy="71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2" name="Google Shape;1012;p56"/>
                <p:cNvCxnSpPr>
                  <a:stCxn id="1006" idx="2"/>
                </p:cNvCxnSpPr>
                <p:nvPr/>
              </p:nvCxnSpPr>
              <p:spPr>
                <a:xfrm rot="10800000">
                  <a:off x="8319050" y="2357375"/>
                  <a:ext cx="417000" cy="80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3" name="Google Shape;1013;p56"/>
                <p:cNvCxnSpPr>
                  <a:stCxn id="1005" idx="2"/>
                  <a:endCxn id="998" idx="6"/>
                </p:cNvCxnSpPr>
                <p:nvPr/>
              </p:nvCxnSpPr>
              <p:spPr>
                <a:xfrm rot="10800000">
                  <a:off x="8317850" y="2357625"/>
                  <a:ext cx="418200" cy="28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4" name="Google Shape;1014;p56"/>
                <p:cNvCxnSpPr>
                  <a:stCxn id="1006" idx="2"/>
                  <a:endCxn id="997" idx="6"/>
                </p:cNvCxnSpPr>
                <p:nvPr/>
              </p:nvCxnSpPr>
              <p:spPr>
                <a:xfrm rot="10800000">
                  <a:off x="8317850" y="1927175"/>
                  <a:ext cx="418200" cy="123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5" name="Google Shape;1015;p56"/>
                <p:cNvCxnSpPr>
                  <a:stCxn id="1005" idx="2"/>
                  <a:endCxn id="999" idx="6"/>
                </p:cNvCxnSpPr>
                <p:nvPr/>
              </p:nvCxnSpPr>
              <p:spPr>
                <a:xfrm flipH="1">
                  <a:off x="8317850" y="2638725"/>
                  <a:ext cx="418200" cy="182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6" name="Google Shape;1016;p56"/>
                <p:cNvCxnSpPr>
                  <a:stCxn id="1006" idx="2"/>
                  <a:endCxn id="999" idx="6"/>
                </p:cNvCxnSpPr>
                <p:nvPr/>
              </p:nvCxnSpPr>
              <p:spPr>
                <a:xfrm rot="10800000">
                  <a:off x="8317850" y="2821475"/>
                  <a:ext cx="418200" cy="33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7" name="Google Shape;1017;p56"/>
                <p:cNvCxnSpPr>
                  <a:stCxn id="1005" idx="2"/>
                </p:cNvCxnSpPr>
                <p:nvPr/>
              </p:nvCxnSpPr>
              <p:spPr>
                <a:xfrm flipH="1">
                  <a:off x="8319050" y="2638725"/>
                  <a:ext cx="417000" cy="159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8" name="Google Shape;1018;p56"/>
                <p:cNvCxnSpPr>
                  <a:stCxn id="1006" idx="2"/>
                  <a:endCxn id="1000" idx="6"/>
                </p:cNvCxnSpPr>
                <p:nvPr/>
              </p:nvCxnSpPr>
              <p:spPr>
                <a:xfrm flipH="1">
                  <a:off x="8317850" y="3158075"/>
                  <a:ext cx="418200" cy="107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9" name="Google Shape;1019;p56"/>
                <p:cNvCxnSpPr>
                  <a:stCxn id="1005" idx="2"/>
                </p:cNvCxnSpPr>
                <p:nvPr/>
              </p:nvCxnSpPr>
              <p:spPr>
                <a:xfrm flipH="1">
                  <a:off x="8319650" y="2638725"/>
                  <a:ext cx="416400" cy="205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0" name="Google Shape;1020;p56"/>
                <p:cNvCxnSpPr>
                  <a:stCxn id="1006" idx="2"/>
                  <a:endCxn id="1001" idx="6"/>
                </p:cNvCxnSpPr>
                <p:nvPr/>
              </p:nvCxnSpPr>
              <p:spPr>
                <a:xfrm flipH="1">
                  <a:off x="8317850" y="3158075"/>
                  <a:ext cx="418200" cy="1538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1" name="Google Shape;1021;p56"/>
              <p:cNvGrpSpPr/>
              <p:nvPr/>
            </p:nvGrpSpPr>
            <p:grpSpPr>
              <a:xfrm>
                <a:off x="7478750" y="1592434"/>
                <a:ext cx="608641" cy="3103891"/>
                <a:chOff x="7478750" y="1592434"/>
                <a:chExt cx="608641" cy="3103891"/>
              </a:xfrm>
            </p:grpSpPr>
            <p:cxnSp>
              <p:nvCxnSpPr>
                <p:cNvPr id="1022" name="Google Shape;1022;p56"/>
                <p:cNvCxnSpPr>
                  <a:endCxn id="1000" idx="2"/>
                </p:cNvCxnSpPr>
                <p:nvPr/>
              </p:nvCxnSpPr>
              <p:spPr>
                <a:xfrm>
                  <a:off x="7799150" y="2720875"/>
                  <a:ext cx="248700" cy="1508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3" name="Google Shape;1023;p56"/>
                <p:cNvCxnSpPr>
                  <a:endCxn id="1001" idx="2"/>
                </p:cNvCxnSpPr>
                <p:nvPr/>
              </p:nvCxnSpPr>
              <p:spPr>
                <a:xfrm>
                  <a:off x="7797050" y="2728625"/>
                  <a:ext cx="250800" cy="1967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4" name="Google Shape;1024;p56"/>
                <p:cNvCxnSpPr>
                  <a:endCxn id="1001" idx="2"/>
                </p:cNvCxnSpPr>
                <p:nvPr/>
              </p:nvCxnSpPr>
              <p:spPr>
                <a:xfrm>
                  <a:off x="7576250" y="2466425"/>
                  <a:ext cx="471600" cy="2229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56"/>
                <p:cNvCxnSpPr>
                  <a:endCxn id="1000" idx="2"/>
                </p:cNvCxnSpPr>
                <p:nvPr/>
              </p:nvCxnSpPr>
              <p:spPr>
                <a:xfrm>
                  <a:off x="7576550" y="2467675"/>
                  <a:ext cx="471300" cy="17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6" name="Google Shape;1026;p56"/>
                <p:cNvCxnSpPr>
                  <a:endCxn id="1001" idx="2"/>
                </p:cNvCxnSpPr>
                <p:nvPr/>
              </p:nvCxnSpPr>
              <p:spPr>
                <a:xfrm>
                  <a:off x="7489250" y="2334725"/>
                  <a:ext cx="558600" cy="23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7" name="Google Shape;1027;p56"/>
                <p:cNvCxnSpPr>
                  <a:endCxn id="1000" idx="2"/>
                </p:cNvCxnSpPr>
                <p:nvPr/>
              </p:nvCxnSpPr>
              <p:spPr>
                <a:xfrm>
                  <a:off x="7486550" y="2329375"/>
                  <a:ext cx="561300" cy="1899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9D2E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028" name="Google Shape;1028;p56"/>
                <p:cNvGrpSpPr/>
                <p:nvPr/>
              </p:nvGrpSpPr>
              <p:grpSpPr>
                <a:xfrm>
                  <a:off x="7478750" y="1592434"/>
                  <a:ext cx="608641" cy="1228941"/>
                  <a:chOff x="7478750" y="1592434"/>
                  <a:chExt cx="608641" cy="1228941"/>
                </a:xfrm>
              </p:grpSpPr>
              <p:cxnSp>
                <p:nvCxnSpPr>
                  <p:cNvPr id="1029" name="Google Shape;1029;p56"/>
                  <p:cNvCxnSpPr>
                    <a:endCxn id="996" idx="3"/>
                  </p:cNvCxnSpPr>
                  <p:nvPr/>
                </p:nvCxnSpPr>
                <p:spPr>
                  <a:xfrm rot="10800000" flipH="1">
                    <a:off x="7484391" y="1592434"/>
                    <a:ext cx="603000" cy="74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0" name="Google Shape;1030;p56"/>
                  <p:cNvCxnSpPr>
                    <a:endCxn id="997" idx="3"/>
                  </p:cNvCxnSpPr>
                  <p:nvPr/>
                </p:nvCxnSpPr>
                <p:spPr>
                  <a:xfrm rot="10800000" flipH="1">
                    <a:off x="7492491" y="2022684"/>
                    <a:ext cx="594900" cy="306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1" name="Google Shape;1031;p56"/>
                  <p:cNvCxnSpPr>
                    <a:endCxn id="998" idx="2"/>
                  </p:cNvCxnSpPr>
                  <p:nvPr/>
                </p:nvCxnSpPr>
                <p:spPr>
                  <a:xfrm>
                    <a:off x="7478750" y="2334075"/>
                    <a:ext cx="569100" cy="23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2" name="Google Shape;1032;p56"/>
                  <p:cNvCxnSpPr>
                    <a:endCxn id="999" idx="2"/>
                  </p:cNvCxnSpPr>
                  <p:nvPr/>
                </p:nvCxnSpPr>
                <p:spPr>
                  <a:xfrm>
                    <a:off x="7488050" y="2329675"/>
                    <a:ext cx="559800" cy="491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3" name="Google Shape;1033;p56"/>
                  <p:cNvCxnSpPr>
                    <a:endCxn id="996" idx="3"/>
                  </p:cNvCxnSpPr>
                  <p:nvPr/>
                </p:nvCxnSpPr>
                <p:spPr>
                  <a:xfrm rot="10800000" flipH="1">
                    <a:off x="7572291" y="1592434"/>
                    <a:ext cx="515100" cy="876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4" name="Google Shape;1034;p56"/>
                  <p:cNvCxnSpPr>
                    <a:endCxn id="998" idx="2"/>
                  </p:cNvCxnSpPr>
                  <p:nvPr/>
                </p:nvCxnSpPr>
                <p:spPr>
                  <a:xfrm rot="10800000" flipH="1">
                    <a:off x="7574150" y="2357475"/>
                    <a:ext cx="473700" cy="99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5" name="Google Shape;1035;p56"/>
                  <p:cNvCxnSpPr>
                    <a:endCxn id="999" idx="2"/>
                  </p:cNvCxnSpPr>
                  <p:nvPr/>
                </p:nvCxnSpPr>
                <p:spPr>
                  <a:xfrm>
                    <a:off x="7576550" y="2462275"/>
                    <a:ext cx="471300" cy="359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6" name="Google Shape;1036;p56"/>
                  <p:cNvCxnSpPr>
                    <a:endCxn id="996" idx="3"/>
                  </p:cNvCxnSpPr>
                  <p:nvPr/>
                </p:nvCxnSpPr>
                <p:spPr>
                  <a:xfrm rot="10800000" flipH="1">
                    <a:off x="7794591" y="1592434"/>
                    <a:ext cx="292800" cy="113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7" name="Google Shape;1037;p56"/>
                  <p:cNvCxnSpPr>
                    <a:endCxn id="997" idx="3"/>
                  </p:cNvCxnSpPr>
                  <p:nvPr/>
                </p:nvCxnSpPr>
                <p:spPr>
                  <a:xfrm rot="10800000" flipH="1">
                    <a:off x="7796991" y="2022684"/>
                    <a:ext cx="290400" cy="70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8" name="Google Shape;1038;p56"/>
                  <p:cNvCxnSpPr>
                    <a:endCxn id="998" idx="2"/>
                  </p:cNvCxnSpPr>
                  <p:nvPr/>
                </p:nvCxnSpPr>
                <p:spPr>
                  <a:xfrm rot="10800000" flipH="1">
                    <a:off x="7799150" y="2357475"/>
                    <a:ext cx="248700" cy="366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9" name="Google Shape;1039;p56"/>
                  <p:cNvCxnSpPr>
                    <a:endCxn id="999" idx="2"/>
                  </p:cNvCxnSpPr>
                  <p:nvPr/>
                </p:nvCxnSpPr>
                <p:spPr>
                  <a:xfrm>
                    <a:off x="7796750" y="2716675"/>
                    <a:ext cx="251100" cy="104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0" name="Google Shape;1040;p56"/>
                  <p:cNvCxnSpPr>
                    <a:endCxn id="997" idx="3"/>
                  </p:cNvCxnSpPr>
                  <p:nvPr/>
                </p:nvCxnSpPr>
                <p:spPr>
                  <a:xfrm rot="10800000" flipH="1">
                    <a:off x="7583991" y="2022684"/>
                    <a:ext cx="503400" cy="435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9D2E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1041" name="Google Shape;1041;p56"/>
          <p:cNvSpPr/>
          <p:nvPr/>
        </p:nvSpPr>
        <p:spPr>
          <a:xfrm rot="3043400">
            <a:off x="7021968" y="2506067"/>
            <a:ext cx="948717" cy="15841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   Flattened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2" name="Google Shape;1042;p56"/>
          <p:cNvSpPr txBox="1"/>
          <p:nvPr/>
        </p:nvSpPr>
        <p:spPr>
          <a:xfrm>
            <a:off x="8344300" y="2077275"/>
            <a:ext cx="768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2개 뉴런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3" name="Google Shape;1043;p56"/>
          <p:cNvSpPr txBox="1"/>
          <p:nvPr/>
        </p:nvSpPr>
        <p:spPr>
          <a:xfrm>
            <a:off x="152400" y="1043050"/>
            <a:ext cx="3802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* Batch Normalization &amp; Dropout 적용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044" name="Google Shape;1044;p56"/>
          <p:cNvSpPr txBox="1"/>
          <p:nvPr/>
        </p:nvSpPr>
        <p:spPr>
          <a:xfrm>
            <a:off x="8344300" y="1488850"/>
            <a:ext cx="853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with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dropout</a:t>
            </a:r>
            <a:endParaRPr sz="12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CNN 구현 - 최종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50" y="1483650"/>
            <a:ext cx="4061242" cy="23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75" y="1325075"/>
            <a:ext cx="1785500" cy="2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963" y="1366200"/>
            <a:ext cx="1785500" cy="241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58"/>
          <p:cNvGrpSpPr/>
          <p:nvPr/>
        </p:nvGrpSpPr>
        <p:grpSpPr>
          <a:xfrm>
            <a:off x="661575" y="808125"/>
            <a:ext cx="2284225" cy="3785400"/>
            <a:chOff x="297600" y="808125"/>
            <a:chExt cx="2284225" cy="3785400"/>
          </a:xfrm>
        </p:grpSpPr>
        <p:grpSp>
          <p:nvGrpSpPr>
            <p:cNvPr id="1058" name="Google Shape;1058;p58"/>
            <p:cNvGrpSpPr/>
            <p:nvPr/>
          </p:nvGrpSpPr>
          <p:grpSpPr>
            <a:xfrm>
              <a:off x="297625" y="808125"/>
              <a:ext cx="2284200" cy="1892700"/>
              <a:chOff x="822150" y="1131275"/>
              <a:chExt cx="2284200" cy="1892700"/>
            </a:xfrm>
          </p:grpSpPr>
          <p:grpSp>
            <p:nvGrpSpPr>
              <p:cNvPr id="1059" name="Google Shape;1059;p58"/>
              <p:cNvGrpSpPr/>
              <p:nvPr/>
            </p:nvGrpSpPr>
            <p:grpSpPr>
              <a:xfrm>
                <a:off x="822150" y="1131275"/>
                <a:ext cx="2284200" cy="1892700"/>
                <a:chOff x="822150" y="1131275"/>
                <a:chExt cx="2284200" cy="1892700"/>
              </a:xfrm>
            </p:grpSpPr>
            <p:sp>
              <p:nvSpPr>
                <p:cNvPr id="1060" name="Google Shape;1060;p58"/>
                <p:cNvSpPr/>
                <p:nvPr/>
              </p:nvSpPr>
              <p:spPr>
                <a:xfrm>
                  <a:off x="822150" y="1131275"/>
                  <a:ext cx="2284200" cy="1892700"/>
                </a:xfrm>
                <a:prstGeom prst="rect">
                  <a:avLst/>
                </a:prstGeom>
                <a:solidFill>
                  <a:srgbClr val="FFF2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anken Grotesk"/>
                    <a:ea typeface="Hanken Grotesk"/>
                    <a:cs typeface="Hanken Grotesk"/>
                    <a:sym typeface="Hanken Grotesk"/>
                  </a:endParaRPr>
                </a:p>
              </p:txBody>
            </p:sp>
            <p:pic>
              <p:nvPicPr>
                <p:cNvPr id="1061" name="Google Shape;1061;p5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26675" y="1503875"/>
                  <a:ext cx="2275900" cy="1520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62" name="Google Shape;1062;p58"/>
              <p:cNvSpPr txBox="1"/>
              <p:nvPr/>
            </p:nvSpPr>
            <p:spPr>
              <a:xfrm>
                <a:off x="1260425" y="1145313"/>
                <a:ext cx="1471800" cy="2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rPr>
                  <a:t>입력 이미지(독초)</a:t>
                </a:r>
                <a:endParaRPr sz="12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p:grpSp>
        <p:grpSp>
          <p:nvGrpSpPr>
            <p:cNvPr id="1063" name="Google Shape;1063;p58"/>
            <p:cNvGrpSpPr/>
            <p:nvPr/>
          </p:nvGrpSpPr>
          <p:grpSpPr>
            <a:xfrm>
              <a:off x="297600" y="2700825"/>
              <a:ext cx="2284200" cy="1892700"/>
              <a:chOff x="252825" y="2951375"/>
              <a:chExt cx="2284200" cy="1892700"/>
            </a:xfrm>
          </p:grpSpPr>
          <p:sp>
            <p:nvSpPr>
              <p:cNvPr id="1064" name="Google Shape;1064;p58"/>
              <p:cNvSpPr/>
              <p:nvPr/>
            </p:nvSpPr>
            <p:spPr>
              <a:xfrm>
                <a:off x="252825" y="2951375"/>
                <a:ext cx="2284200" cy="18927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065" name="Google Shape;1065;p58"/>
              <p:cNvSpPr txBox="1"/>
              <p:nvPr/>
            </p:nvSpPr>
            <p:spPr>
              <a:xfrm>
                <a:off x="886738" y="2951375"/>
                <a:ext cx="1016400" cy="2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rPr>
                  <a:t>Train &amp; Val</a:t>
                </a:r>
                <a:endParaRPr sz="12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p:grpSp>
      </p:grpSp>
      <p:grpSp>
        <p:nvGrpSpPr>
          <p:cNvPr id="1066" name="Google Shape;1066;p58"/>
          <p:cNvGrpSpPr/>
          <p:nvPr/>
        </p:nvGrpSpPr>
        <p:grpSpPr>
          <a:xfrm>
            <a:off x="3758075" y="808128"/>
            <a:ext cx="4133100" cy="2258414"/>
            <a:chOff x="3875300" y="808125"/>
            <a:chExt cx="4133100" cy="2318700"/>
          </a:xfrm>
        </p:grpSpPr>
        <p:grpSp>
          <p:nvGrpSpPr>
            <p:cNvPr id="1067" name="Google Shape;1067;p58"/>
            <p:cNvGrpSpPr/>
            <p:nvPr/>
          </p:nvGrpSpPr>
          <p:grpSpPr>
            <a:xfrm>
              <a:off x="3875300" y="808125"/>
              <a:ext cx="4133100" cy="2318700"/>
              <a:chOff x="3875300" y="808125"/>
              <a:chExt cx="4133100" cy="2318700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3875300" y="808125"/>
                <a:ext cx="4133100" cy="23187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pic>
            <p:nvPicPr>
              <p:cNvPr id="1069" name="Google Shape;1069;p5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88912" y="2527175"/>
                <a:ext cx="4105875" cy="58445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1070" name="Google Shape;1070;p58"/>
            <p:cNvSpPr txBox="1"/>
            <p:nvPr/>
          </p:nvSpPr>
          <p:spPr>
            <a:xfrm>
              <a:off x="5500250" y="839500"/>
              <a:ext cx="8832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결과 분석</a:t>
              </a:r>
              <a:endParaRPr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1071" name="Google Shape;1071;p58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최종 CNN 결과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25" y="3074575"/>
            <a:ext cx="2273200" cy="15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975" y="1162900"/>
            <a:ext cx="4121349" cy="1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900" y="2484100"/>
            <a:ext cx="2644275" cy="3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5" name="Google Shape;1075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1888" y="2843025"/>
            <a:ext cx="4019475" cy="2048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76" name="Google Shape;1076;p58"/>
          <p:cNvGrpSpPr/>
          <p:nvPr/>
        </p:nvGrpSpPr>
        <p:grpSpPr>
          <a:xfrm>
            <a:off x="4055375" y="3228437"/>
            <a:ext cx="3183915" cy="1151537"/>
            <a:chOff x="4055375" y="3228437"/>
            <a:chExt cx="3183915" cy="1151537"/>
          </a:xfrm>
        </p:grpSpPr>
        <p:pic>
          <p:nvPicPr>
            <p:cNvPr id="1077" name="Google Shape;1077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5400000">
              <a:off x="5380300" y="3228437"/>
              <a:ext cx="534075" cy="53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55375" y="3845900"/>
              <a:ext cx="3183915" cy="53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9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복잡성을 더욱 늘린 경우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074" y="836100"/>
            <a:ext cx="5327850" cy="173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5" name="Google Shape;1085;p59"/>
          <p:cNvGrpSpPr/>
          <p:nvPr/>
        </p:nvGrpSpPr>
        <p:grpSpPr>
          <a:xfrm>
            <a:off x="1775548" y="2752275"/>
            <a:ext cx="6090914" cy="400550"/>
            <a:chOff x="2120586" y="2766825"/>
            <a:chExt cx="6090914" cy="400550"/>
          </a:xfrm>
        </p:grpSpPr>
        <p:pic>
          <p:nvPicPr>
            <p:cNvPr id="1086" name="Google Shape;108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586" y="2766825"/>
              <a:ext cx="2183049" cy="40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3625" y="2766825"/>
              <a:ext cx="3907875" cy="400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8" name="Google Shape;108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9263" y="3856400"/>
            <a:ext cx="3503991" cy="6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4584225" y="3373237"/>
            <a:ext cx="534075" cy="5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2"/>
          <p:cNvSpPr txBox="1">
            <a:spLocks noGrp="1"/>
          </p:cNvSpPr>
          <p:nvPr>
            <p:ph type="title" idx="2"/>
          </p:nvPr>
        </p:nvSpPr>
        <p:spPr>
          <a:xfrm>
            <a:off x="847850" y="1884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title" idx="3"/>
          </p:nvPr>
        </p:nvSpPr>
        <p:spPr>
          <a:xfrm>
            <a:off x="847850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title" idx="4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title" idx="5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title" idx="6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7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06</a:t>
            </a: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주제 선정 및 목표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CNN 성능개선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ResNet50 성능개선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Total 성능 및 결론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참고문헌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최종시연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2"/>
          <p:cNvCxnSpPr/>
          <p:nvPr/>
        </p:nvCxnSpPr>
        <p:spPr>
          <a:xfrm>
            <a:off x="5922125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42"/>
          <p:cNvCxnSpPr/>
          <p:nvPr/>
        </p:nvCxnSpPr>
        <p:spPr>
          <a:xfrm>
            <a:off x="3308788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42"/>
          <p:cNvCxnSpPr/>
          <p:nvPr/>
        </p:nvCxnSpPr>
        <p:spPr>
          <a:xfrm>
            <a:off x="695450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0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사용배경(ResNet-50)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5" name="Google Shape;10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800"/>
            <a:ext cx="8839200" cy="31140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0"/>
          <p:cNvSpPr txBox="1"/>
          <p:nvPr/>
        </p:nvSpPr>
        <p:spPr>
          <a:xfrm>
            <a:off x="408150" y="4243950"/>
            <a:ext cx="83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D0D0D"/>
                </a:solidFill>
                <a:highlight>
                  <a:srgbClr val="FFFFFF"/>
                </a:highlight>
              </a:rPr>
              <a:t>[출처] He, K., Zhang, X., Ren, S., &amp; Sun, J. (2016). Deep residual learning for image recognition. In </a:t>
            </a:r>
            <a:r>
              <a:rPr lang="ko" sz="800" i="1">
                <a:solidFill>
                  <a:srgbClr val="0D0D0D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1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원리(ResNet-50)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00" y="1211388"/>
            <a:ext cx="38576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125" y="2035300"/>
            <a:ext cx="28003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1"/>
          <p:cNvSpPr txBox="1"/>
          <p:nvPr/>
        </p:nvSpPr>
        <p:spPr>
          <a:xfrm>
            <a:off x="408150" y="4068950"/>
            <a:ext cx="83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D0D0D"/>
                </a:solidFill>
                <a:highlight>
                  <a:srgbClr val="FFFFFF"/>
                </a:highlight>
              </a:rPr>
              <a:t>[출처] He, K., Zhang, X., Ren, S., &amp; Sun, J. (2016). Deep residual learning for image recognition. In </a:t>
            </a:r>
            <a:r>
              <a:rPr lang="ko" sz="800" i="1">
                <a:solidFill>
                  <a:srgbClr val="0D0D0D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2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원리(ResNet-50)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889550"/>
            <a:ext cx="745807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2"/>
          <p:cNvSpPr txBox="1"/>
          <p:nvPr/>
        </p:nvSpPr>
        <p:spPr>
          <a:xfrm>
            <a:off x="408150" y="4264200"/>
            <a:ext cx="83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D0D0D"/>
                </a:solidFill>
                <a:highlight>
                  <a:srgbClr val="FFFFFF"/>
                </a:highlight>
              </a:rPr>
              <a:t>[출처] He, K., Zhang, X., Ren, S., &amp; Sun, J. (2016). Deep residual learning for image recognition. In </a:t>
            </a:r>
            <a:r>
              <a:rPr lang="ko" sz="800" i="1">
                <a:solidFill>
                  <a:srgbClr val="0D0D0D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endParaRPr sz="1000"/>
          </a:p>
        </p:txBody>
      </p:sp>
      <p:sp>
        <p:nvSpPr>
          <p:cNvPr id="1112" name="Google Shape;1112;p62"/>
          <p:cNvSpPr/>
          <p:nvPr/>
        </p:nvSpPr>
        <p:spPr>
          <a:xfrm>
            <a:off x="4558700" y="1029725"/>
            <a:ext cx="1127400" cy="323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원리(ResNet-50)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“bottleneck”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3"/>
          <p:cNvSpPr txBox="1"/>
          <p:nvPr/>
        </p:nvSpPr>
        <p:spPr>
          <a:xfrm>
            <a:off x="408150" y="4344225"/>
            <a:ext cx="83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D0D0D"/>
                </a:solidFill>
                <a:highlight>
                  <a:srgbClr val="FFFFFF"/>
                </a:highlight>
              </a:rPr>
              <a:t>[출처] He, K., Zhang, X., Ren, S., &amp; Sun, J. (2016). Deep residual learning for image recognition. In </a:t>
            </a:r>
            <a:r>
              <a:rPr lang="ko" sz="800" i="1">
                <a:solidFill>
                  <a:srgbClr val="0D0D0D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endParaRPr sz="1000"/>
          </a:p>
        </p:txBody>
      </p:sp>
      <p:sp>
        <p:nvSpPr>
          <p:cNvPr id="1119" name="Google Shape;1119;p63"/>
          <p:cNvSpPr/>
          <p:nvPr/>
        </p:nvSpPr>
        <p:spPr>
          <a:xfrm>
            <a:off x="4726225" y="1390700"/>
            <a:ext cx="31626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Input ( B, 256, 320, 320 )</a:t>
            </a:r>
            <a:endParaRPr/>
          </a:p>
        </p:txBody>
      </p:sp>
      <p:pic>
        <p:nvPicPr>
          <p:cNvPr id="1120" name="Google Shape;1120;p63"/>
          <p:cNvPicPr preferRelativeResize="0"/>
          <p:nvPr/>
        </p:nvPicPr>
        <p:blipFill rotWithShape="1">
          <a:blip r:embed="rId3">
            <a:alphaModFix/>
          </a:blip>
          <a:srcRect l="51744"/>
          <a:stretch/>
        </p:blipFill>
        <p:spPr>
          <a:xfrm>
            <a:off x="598725" y="1485000"/>
            <a:ext cx="2865676" cy="226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3"/>
          <p:cNvSpPr/>
          <p:nvPr/>
        </p:nvSpPr>
        <p:spPr>
          <a:xfrm>
            <a:off x="5270500" y="2199475"/>
            <a:ext cx="20742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 1x1, out 64</a:t>
            </a:r>
            <a:endParaRPr/>
          </a:p>
        </p:txBody>
      </p:sp>
      <p:sp>
        <p:nvSpPr>
          <p:cNvPr id="1122" name="Google Shape;1122;p63"/>
          <p:cNvSpPr/>
          <p:nvPr/>
        </p:nvSpPr>
        <p:spPr>
          <a:xfrm>
            <a:off x="5270425" y="2923025"/>
            <a:ext cx="20742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 3x3, out 64</a:t>
            </a:r>
            <a:endParaRPr/>
          </a:p>
        </p:txBody>
      </p:sp>
      <p:sp>
        <p:nvSpPr>
          <p:cNvPr id="1123" name="Google Shape;1123;p63"/>
          <p:cNvSpPr/>
          <p:nvPr/>
        </p:nvSpPr>
        <p:spPr>
          <a:xfrm>
            <a:off x="4726225" y="3731800"/>
            <a:ext cx="31626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 1x1, out 256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>
            <a:off x="6162325" y="1814475"/>
            <a:ext cx="290400" cy="23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3"/>
          <p:cNvSpPr/>
          <p:nvPr/>
        </p:nvSpPr>
        <p:spPr>
          <a:xfrm>
            <a:off x="6162325" y="2596500"/>
            <a:ext cx="290400" cy="23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3"/>
          <p:cNvSpPr/>
          <p:nvPr/>
        </p:nvSpPr>
        <p:spPr>
          <a:xfrm>
            <a:off x="6162400" y="3378513"/>
            <a:ext cx="290400" cy="23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5726675" y="940900"/>
            <a:ext cx="15726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[Example]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4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정의 및 훈련(ResNet-50)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3" name="Google Shape;11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900" y="1661425"/>
            <a:ext cx="4326049" cy="28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00" y="2024338"/>
            <a:ext cx="4058875" cy="10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5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성능 평가 및 시각화(ResNet-50)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학습결과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65"/>
          <p:cNvGrpSpPr/>
          <p:nvPr/>
        </p:nvGrpSpPr>
        <p:grpSpPr>
          <a:xfrm>
            <a:off x="266698" y="1461135"/>
            <a:ext cx="4381322" cy="2609669"/>
            <a:chOff x="265215" y="1805450"/>
            <a:chExt cx="3629025" cy="2122200"/>
          </a:xfrm>
        </p:grpSpPr>
        <p:pic>
          <p:nvPicPr>
            <p:cNvPr id="1141" name="Google Shape;1141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215" y="1805450"/>
              <a:ext cx="362902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215" y="1998917"/>
              <a:ext cx="3609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215" y="2192383"/>
              <a:ext cx="3590925" cy="20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215" y="2414425"/>
              <a:ext cx="3524250" cy="20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215" y="2636467"/>
              <a:ext cx="3476625" cy="17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6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215" y="2820408"/>
              <a:ext cx="350520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5215" y="3023400"/>
              <a:ext cx="3590925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6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5215" y="3226392"/>
              <a:ext cx="3533775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6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65215" y="3438908"/>
              <a:ext cx="3476625" cy="17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6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5215" y="3622850"/>
              <a:ext cx="36195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1" name="Google Shape;1151;p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4290" y="3650250"/>
            <a:ext cx="33051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12553" y="1247950"/>
            <a:ext cx="3368675" cy="22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성능 평가 및 시각화(ResNet-50)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시각화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8" name="Google Shape;11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8775"/>
            <a:ext cx="8839198" cy="289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7"/>
          <p:cNvSpPr txBox="1">
            <a:spLocks noGrp="1"/>
          </p:cNvSpPr>
          <p:nvPr>
            <p:ph type="title"/>
          </p:nvPr>
        </p:nvSpPr>
        <p:spPr>
          <a:xfrm>
            <a:off x="81675" y="89050"/>
            <a:ext cx="8600400" cy="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성능 평가 비교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(layer added CNN VS ResNet50)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00" y="842450"/>
            <a:ext cx="6091000" cy="3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67"/>
          <p:cNvSpPr txBox="1"/>
          <p:nvPr/>
        </p:nvSpPr>
        <p:spPr>
          <a:xfrm>
            <a:off x="1469788" y="723250"/>
            <a:ext cx="2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AFAFA"/>
                </a:highlight>
              </a:rPr>
              <a:t>①</a:t>
            </a:r>
            <a:endParaRPr/>
          </a:p>
        </p:txBody>
      </p:sp>
      <p:sp>
        <p:nvSpPr>
          <p:cNvPr id="1166" name="Google Shape;1166;p67"/>
          <p:cNvSpPr txBox="1"/>
          <p:nvPr/>
        </p:nvSpPr>
        <p:spPr>
          <a:xfrm>
            <a:off x="4460188" y="723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AFAFA"/>
                </a:highlight>
              </a:rPr>
              <a:t>②</a:t>
            </a:r>
            <a:endParaRPr/>
          </a:p>
        </p:txBody>
      </p:sp>
      <p:sp>
        <p:nvSpPr>
          <p:cNvPr id="1167" name="Google Shape;1167;p67"/>
          <p:cNvSpPr txBox="1"/>
          <p:nvPr/>
        </p:nvSpPr>
        <p:spPr>
          <a:xfrm>
            <a:off x="1469788" y="1967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AFAFA"/>
                </a:highlight>
              </a:rPr>
              <a:t>③</a:t>
            </a: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4460188" y="1967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AFAFA"/>
                </a:highlight>
              </a:rPr>
              <a:t>④</a:t>
            </a:r>
            <a:endParaRPr/>
          </a:p>
        </p:txBody>
      </p:sp>
      <p:sp>
        <p:nvSpPr>
          <p:cNvPr id="1169" name="Google Shape;1169;p67"/>
          <p:cNvSpPr txBox="1"/>
          <p:nvPr/>
        </p:nvSpPr>
        <p:spPr>
          <a:xfrm>
            <a:off x="1469788" y="32739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AFAFA"/>
                </a:highlight>
              </a:rPr>
              <a:t>⑤</a:t>
            </a:r>
            <a:endParaRPr/>
          </a:p>
        </p:txBody>
      </p:sp>
      <p:sp>
        <p:nvSpPr>
          <p:cNvPr id="1170" name="Google Shape;1170;p67"/>
          <p:cNvSpPr txBox="1"/>
          <p:nvPr/>
        </p:nvSpPr>
        <p:spPr>
          <a:xfrm>
            <a:off x="4460188" y="32739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AFAFA"/>
                </a:highlight>
              </a:rPr>
              <a:t>⑥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66450" y="79750"/>
            <a:ext cx="857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6" name="Google Shape;11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75" y="672825"/>
            <a:ext cx="6381849" cy="40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9"/>
          <p:cNvSpPr txBox="1">
            <a:spLocks noGrp="1"/>
          </p:cNvSpPr>
          <p:nvPr>
            <p:ph type="title"/>
          </p:nvPr>
        </p:nvSpPr>
        <p:spPr>
          <a:xfrm>
            <a:off x="66450" y="79750"/>
            <a:ext cx="857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문헌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9"/>
          <p:cNvSpPr txBox="1">
            <a:spLocks noGrp="1"/>
          </p:cNvSpPr>
          <p:nvPr>
            <p:ph type="body" idx="4294967295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AI 허브 데이터셋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558800" lvl="0" indent="-3048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AI 허브. "동의보감 약초 이미지 AI 데이터".</a:t>
            </a: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AI 허브</a:t>
            </a: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GitHub 프로젝트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558800" lvl="0" indent="-3048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Ban-Ursus. "Discriminator for distinguishing between poisonous and medicinal herbs".</a:t>
            </a: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GitHub</a:t>
            </a: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논문: Deep Residual Learning for Image Recognition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558800" lvl="0" indent="-3048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He, K., Zhang, X., Ren, S., &amp; Sun, J. (2015). Deep Residual Learning for Image Recognition. Microsoft Research.</a:t>
            </a: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논문</a:t>
            </a: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논문: ImageNet Classification with Deep Convolutional Neural Networks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558800" lvl="0" indent="-3048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Krizhevsky, A., Sutskever, I., &amp; Hinton, G. E. (2012). ImageNet Classification with Deep Convolutional Neural Networks. University of Toronto. 논문.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논문 : </a:t>
            </a:r>
            <a:r>
              <a:rPr lang="ko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 residual learning for image recognition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ko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He, K., Zhang, X., Ren, S., &amp; Sun, J. (2016). Deep residual learning for image recognition. In </a:t>
            </a:r>
            <a:r>
              <a:rPr lang="ko" i="1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endParaRPr i="1">
              <a:solidFill>
                <a:srgbClr val="0D0D0D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i="1">
              <a:solidFill>
                <a:srgbClr val="0D0D0D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50" y="809575"/>
            <a:ext cx="3501301" cy="236135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/>
            </a:outerShdw>
          </a:effectLst>
        </p:spPr>
      </p:pic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주제 선정 배경 및 목표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49" y="3288125"/>
            <a:ext cx="4457725" cy="1160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43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450" y="825589"/>
            <a:ext cx="3767100" cy="2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5261900" y="3211250"/>
            <a:ext cx="35622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2020년부터 지금까지 독초를 섭취하고 복통 등의 증상으로 소비자 위해감지시스템(CISS)에 접수된 사례 </a:t>
            </a:r>
            <a:r>
              <a:rPr lang="ko" sz="1300" b="1">
                <a:solidFill>
                  <a:schemeClr val="dk1"/>
                </a:solidFill>
              </a:rPr>
              <a:t>총 26건</a:t>
            </a:r>
            <a:r>
              <a:rPr lang="ko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59850" y="4449075"/>
            <a:ext cx="515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[출처] </a:t>
            </a:r>
            <a:r>
              <a:rPr lang="ko" sz="1000" b="1">
                <a:solidFill>
                  <a:srgbClr val="1E1E23"/>
                </a:solidFill>
                <a:highlight>
                  <a:srgbClr val="FFFFFF"/>
                </a:highlight>
              </a:rPr>
              <a:t>"산삼이네" 먹은 뒤 구토·설사…노인들 캔 건 독초였다 </a:t>
            </a:r>
            <a:r>
              <a:rPr lang="ko" sz="1000">
                <a:solidFill>
                  <a:schemeClr val="dk1"/>
                </a:solidFill>
              </a:rPr>
              <a:t>중앙일보 박진호 기자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5159450" y="4012410"/>
            <a:ext cx="376725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</a:rPr>
              <a:t>[출처] </a:t>
            </a:r>
            <a:r>
              <a:rPr lang="ko" sz="1000" dirty="0">
                <a:solidFill>
                  <a:srgbClr val="1E1E23"/>
                </a:solidFill>
                <a:highlight>
                  <a:srgbClr val="FFFFFF"/>
                </a:highlight>
              </a:rPr>
              <a:t>강원도 소방본부, 식품의약품안전처, 산림청 국립수목원</a:t>
            </a: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0"/>
          <p:cNvSpPr txBox="1">
            <a:spLocks noGrp="1"/>
          </p:cNvSpPr>
          <p:nvPr>
            <p:ph type="title"/>
          </p:nvPr>
        </p:nvSpPr>
        <p:spPr>
          <a:xfrm>
            <a:off x="66450" y="79750"/>
            <a:ext cx="857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200" b="1" u="sng">
                <a:solidFill>
                  <a:schemeClr val="hlink"/>
                </a:solidFill>
                <a:hlinkClick r:id="rId3"/>
              </a:rPr>
              <a:t>http://165.246.45.17:1004/lab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주제 선정 배경 및 목표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44"/>
          <p:cNvGrpSpPr/>
          <p:nvPr/>
        </p:nvGrpSpPr>
        <p:grpSpPr>
          <a:xfrm>
            <a:off x="660600" y="1303063"/>
            <a:ext cx="7822788" cy="2051014"/>
            <a:chOff x="1115250" y="1098600"/>
            <a:chExt cx="6308700" cy="1639500"/>
          </a:xfrm>
        </p:grpSpPr>
        <p:sp>
          <p:nvSpPr>
            <p:cNvPr id="277" name="Google Shape;277;p44"/>
            <p:cNvSpPr/>
            <p:nvPr/>
          </p:nvSpPr>
          <p:spPr>
            <a:xfrm>
              <a:off x="1115250" y="1098600"/>
              <a:ext cx="6308700" cy="16395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grpSp>
          <p:nvGrpSpPr>
            <p:cNvPr id="278" name="Google Shape;278;p44"/>
            <p:cNvGrpSpPr/>
            <p:nvPr/>
          </p:nvGrpSpPr>
          <p:grpSpPr>
            <a:xfrm>
              <a:off x="1375525" y="1234387"/>
              <a:ext cx="5848748" cy="1337375"/>
              <a:chOff x="1375525" y="1234387"/>
              <a:chExt cx="5848748" cy="1337375"/>
            </a:xfrm>
          </p:grpSpPr>
          <p:pic>
            <p:nvPicPr>
              <p:cNvPr id="279" name="Google Shape;279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75525" y="144587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0" name="Google Shape;280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98800" y="1234387"/>
                <a:ext cx="1337375" cy="1337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Google Shape;281;p44"/>
              <p:cNvSpPr/>
              <p:nvPr/>
            </p:nvSpPr>
            <p:spPr>
              <a:xfrm>
                <a:off x="2771175" y="1880125"/>
                <a:ext cx="798600" cy="111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282" name="Google Shape;282;p44"/>
              <p:cNvSpPr/>
              <p:nvPr/>
            </p:nvSpPr>
            <p:spPr>
              <a:xfrm>
                <a:off x="5461110" y="1880125"/>
                <a:ext cx="798600" cy="111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283" name="Google Shape;283;p44"/>
              <p:cNvSpPr txBox="1"/>
              <p:nvPr/>
            </p:nvSpPr>
            <p:spPr>
              <a:xfrm>
                <a:off x="6425373" y="1560464"/>
                <a:ext cx="7989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600" b="1">
                    <a:solidFill>
                      <a:schemeClr val="dk1"/>
                    </a:solidFill>
                  </a:rPr>
                  <a:t>독초</a:t>
                </a:r>
                <a:endParaRPr sz="1600" b="1">
                  <a:solidFill>
                    <a:schemeClr val="dk1"/>
                  </a:solidFill>
                </a:endParaRPr>
              </a:p>
              <a:p>
                <a:pPr marL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600" b="1">
                    <a:solidFill>
                      <a:schemeClr val="dk1"/>
                    </a:solidFill>
                  </a:rPr>
                  <a:t>비독초</a:t>
                </a:r>
                <a:endParaRPr sz="1600" b="1"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데이터셋 구성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5" y="673900"/>
            <a:ext cx="6150321" cy="140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90" name="Google Shape;290;p45"/>
          <p:cNvGrpSpPr/>
          <p:nvPr/>
        </p:nvGrpSpPr>
        <p:grpSpPr>
          <a:xfrm>
            <a:off x="235625" y="2161325"/>
            <a:ext cx="3911726" cy="2838075"/>
            <a:chOff x="235625" y="2161325"/>
            <a:chExt cx="3911726" cy="2838075"/>
          </a:xfrm>
        </p:grpSpPr>
        <p:pic>
          <p:nvPicPr>
            <p:cNvPr id="291" name="Google Shape;291;p45"/>
            <p:cNvPicPr preferRelativeResize="0"/>
            <p:nvPr/>
          </p:nvPicPr>
          <p:blipFill rotWithShape="1">
            <a:blip r:embed="rId4">
              <a:alphaModFix/>
            </a:blip>
            <a:srcRect b="8809"/>
            <a:stretch/>
          </p:blipFill>
          <p:spPr>
            <a:xfrm>
              <a:off x="235625" y="2161325"/>
              <a:ext cx="3911726" cy="2838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92" name="Google Shape;292;p45"/>
            <p:cNvSpPr/>
            <p:nvPr/>
          </p:nvSpPr>
          <p:spPr>
            <a:xfrm>
              <a:off x="407825" y="3660750"/>
              <a:ext cx="3595500" cy="133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407825" y="2898750"/>
              <a:ext cx="3595500" cy="133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294" name="Google Shape;294;p45"/>
          <p:cNvSpPr txBox="1"/>
          <p:nvPr/>
        </p:nvSpPr>
        <p:spPr>
          <a:xfrm>
            <a:off x="4395750" y="2147250"/>
            <a:ext cx="3562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동의보감 독초판별 이미지 데이터에서 독성이 있는 독초와, 독성이 없는 유사식물 총 16종 선정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95" name="Google Shape;295;p45"/>
          <p:cNvGrpSpPr/>
          <p:nvPr/>
        </p:nvGrpSpPr>
        <p:grpSpPr>
          <a:xfrm>
            <a:off x="4437363" y="2948876"/>
            <a:ext cx="4278482" cy="1698349"/>
            <a:chOff x="4437363" y="2796476"/>
            <a:chExt cx="4278482" cy="1698349"/>
          </a:xfrm>
        </p:grpSpPr>
        <p:pic>
          <p:nvPicPr>
            <p:cNvPr id="296" name="Google Shape;29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37363" y="2796476"/>
              <a:ext cx="1994076" cy="132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21446" y="2796800"/>
              <a:ext cx="1994399" cy="1328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45"/>
            <p:cNvSpPr txBox="1"/>
            <p:nvPr/>
          </p:nvSpPr>
          <p:spPr>
            <a:xfrm>
              <a:off x="4437375" y="4125525"/>
              <a:ext cx="11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</a:rPr>
                <a:t>참취(독성 O)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99" name="Google Shape;299;p45"/>
            <p:cNvSpPr txBox="1"/>
            <p:nvPr/>
          </p:nvSpPr>
          <p:spPr>
            <a:xfrm>
              <a:off x="6721450" y="4125525"/>
              <a:ext cx="11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</a:rPr>
                <a:t>곰취(독성 X)</a:t>
              </a:r>
              <a:endParaRPr sz="12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데이터셋 구성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5" name="Google Shape;305;p46"/>
          <p:cNvGraphicFramePr/>
          <p:nvPr/>
        </p:nvGraphicFramePr>
        <p:xfrm>
          <a:off x="140400" y="894988"/>
          <a:ext cx="3972600" cy="3593425"/>
        </p:xfrm>
        <a:graphic>
          <a:graphicData uri="http://schemas.openxmlformats.org/drawingml/2006/table">
            <a:tbl>
              <a:tblPr>
                <a:noFill/>
                <a:tableStyleId>{8CFB7F4E-1800-4ACB-A451-AF3E6EF60491}</a:tableStyleId>
              </a:tblPr>
              <a:tblGrid>
                <a:gridCol w="19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독성이 있는 식물(개수)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독성이 없는 유사식물(개수)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도깨비 가지 (635)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가지(994)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참취 (655)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곰취(556)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독미나리 (524)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미나리(640)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개옻나무 (499)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붉나무(607)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닥풀 (809)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어저귀(659)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여우오줌 (552)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담배풀(572)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여뀌 (500)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쪽(499)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가시박 (669)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하늘타리(577)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06" name="Google Shape;306;p46"/>
          <p:cNvGrpSpPr/>
          <p:nvPr/>
        </p:nvGrpSpPr>
        <p:grpSpPr>
          <a:xfrm>
            <a:off x="4112987" y="1086922"/>
            <a:ext cx="4841367" cy="612746"/>
            <a:chOff x="4022525" y="1138700"/>
            <a:chExt cx="4991100" cy="634050"/>
          </a:xfrm>
        </p:grpSpPr>
        <p:pic>
          <p:nvPicPr>
            <p:cNvPr id="307" name="Google Shape;307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2525" y="1138700"/>
              <a:ext cx="4991100" cy="48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46"/>
            <p:cNvSpPr txBox="1"/>
            <p:nvPr/>
          </p:nvSpPr>
          <p:spPr>
            <a:xfrm>
              <a:off x="5438413" y="1403450"/>
              <a:ext cx="37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60</a:t>
              </a:r>
              <a:endPara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09" name="Google Shape;309;p46"/>
            <p:cNvSpPr txBox="1"/>
            <p:nvPr/>
          </p:nvSpPr>
          <p:spPr>
            <a:xfrm>
              <a:off x="8325375" y="1403450"/>
              <a:ext cx="37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20</a:t>
              </a:r>
              <a:endPara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10" name="Google Shape;310;p46"/>
            <p:cNvSpPr txBox="1"/>
            <p:nvPr/>
          </p:nvSpPr>
          <p:spPr>
            <a:xfrm>
              <a:off x="7445775" y="1403450"/>
              <a:ext cx="37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20</a:t>
              </a:r>
              <a:endPara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311" name="Google Shape;311;p46"/>
          <p:cNvSpPr txBox="1"/>
          <p:nvPr/>
        </p:nvSpPr>
        <p:spPr>
          <a:xfrm>
            <a:off x="4174925" y="1620350"/>
            <a:ext cx="45999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595959"/>
                </a:solidFill>
              </a:rPr>
              <a:t>● 해상도가 각각 다른 이미지의 크기 조정 </a:t>
            </a:r>
            <a:endParaRPr sz="1200" b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- (224x224)텐서 변환 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- 정규화 (mean=[0.485, 0.456, 0.406], std=[0.229, 0.224, 0.225])</a:t>
            </a:r>
            <a:endParaRPr sz="1200"/>
          </a:p>
        </p:txBody>
      </p:sp>
      <p:sp>
        <p:nvSpPr>
          <p:cNvPr id="312" name="Google Shape;312;p46"/>
          <p:cNvSpPr txBox="1"/>
          <p:nvPr/>
        </p:nvSpPr>
        <p:spPr>
          <a:xfrm>
            <a:off x="4174925" y="2680100"/>
            <a:ext cx="499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595959"/>
                </a:solidFill>
              </a:rPr>
              <a:t>● 사진마다 라벨(json)데이터가 존재해서 독성이 있는지 없는지 판별</a:t>
            </a:r>
            <a:endParaRPr sz="1200"/>
          </a:p>
        </p:txBody>
      </p:sp>
      <p:grpSp>
        <p:nvGrpSpPr>
          <p:cNvPr id="313" name="Google Shape;313;p46"/>
          <p:cNvGrpSpPr/>
          <p:nvPr/>
        </p:nvGrpSpPr>
        <p:grpSpPr>
          <a:xfrm>
            <a:off x="5609325" y="3173075"/>
            <a:ext cx="990851" cy="990851"/>
            <a:chOff x="4923525" y="3173075"/>
            <a:chExt cx="990851" cy="990851"/>
          </a:xfrm>
        </p:grpSpPr>
        <p:pic>
          <p:nvPicPr>
            <p:cNvPr id="314" name="Google Shape;314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3525" y="3173075"/>
              <a:ext cx="990851" cy="990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46"/>
            <p:cNvSpPr txBox="1"/>
            <p:nvPr/>
          </p:nvSpPr>
          <p:spPr>
            <a:xfrm>
              <a:off x="5194225" y="3483850"/>
              <a:ext cx="58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json</a:t>
              </a:r>
              <a:endParaRPr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316" name="Google Shape;316;p46"/>
          <p:cNvSpPr txBox="1"/>
          <p:nvPr/>
        </p:nvSpPr>
        <p:spPr>
          <a:xfrm>
            <a:off x="6538825" y="3533775"/>
            <a:ext cx="2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595959"/>
                </a:solidFill>
              </a:rPr>
              <a:t>+</a:t>
            </a:r>
            <a:endParaRPr sz="1200"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50" y="326122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개발환경 및 성능평가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7"/>
          <p:cNvGrpSpPr/>
          <p:nvPr/>
        </p:nvGrpSpPr>
        <p:grpSpPr>
          <a:xfrm>
            <a:off x="479600" y="1111875"/>
            <a:ext cx="7854150" cy="2569150"/>
            <a:chOff x="327200" y="730875"/>
            <a:chExt cx="7854150" cy="2569150"/>
          </a:xfrm>
        </p:grpSpPr>
        <p:sp>
          <p:nvSpPr>
            <p:cNvPr id="324" name="Google Shape;324;p47"/>
            <p:cNvSpPr txBox="1"/>
            <p:nvPr/>
          </p:nvSpPr>
          <p:spPr>
            <a:xfrm>
              <a:off x="327200" y="1013850"/>
              <a:ext cx="2910300" cy="22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torch - 1.8.0</a:t>
              </a:r>
              <a:endParaRPr sz="1200"/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" sz="1200"/>
                <a:t>cuda - 11.2</a:t>
              </a:r>
              <a:endParaRPr sz="1200"/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" sz="1200"/>
                <a:t>cudnn - 8.1.0</a:t>
              </a:r>
              <a:endParaRPr sz="1200"/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" sz="1200"/>
                <a:t>python - 3.8.5</a:t>
              </a:r>
              <a:endParaRPr sz="1200"/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" sz="1200"/>
                <a:t>numpy - 1.23.2</a:t>
              </a:r>
              <a:endParaRPr sz="1200"/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ko" sz="1200"/>
                <a:t>GPU - NVIDIA geforce gtx 1070 ti</a:t>
              </a:r>
              <a:endParaRPr sz="1200"/>
            </a:p>
          </p:txBody>
        </p:sp>
        <p:pic>
          <p:nvPicPr>
            <p:cNvPr id="325" name="Google Shape;325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9600" y="1060275"/>
              <a:ext cx="1503900" cy="1741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26" name="Google Shape;32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2200" y="730875"/>
              <a:ext cx="2569150" cy="25691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성능 평가 지수(F1 score)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8"/>
          <p:cNvGrpSpPr/>
          <p:nvPr/>
        </p:nvGrpSpPr>
        <p:grpSpPr>
          <a:xfrm>
            <a:off x="1553400" y="940688"/>
            <a:ext cx="6730850" cy="2482513"/>
            <a:chOff x="1553400" y="940688"/>
            <a:chExt cx="6730850" cy="2482513"/>
          </a:xfrm>
        </p:grpSpPr>
        <p:pic>
          <p:nvPicPr>
            <p:cNvPr id="333" name="Google Shape;33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3400" y="941525"/>
              <a:ext cx="3243326" cy="211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0651" y="940688"/>
              <a:ext cx="3243599" cy="211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8"/>
            <p:cNvSpPr txBox="1"/>
            <p:nvPr/>
          </p:nvSpPr>
          <p:spPr>
            <a:xfrm>
              <a:off x="1553400" y="3053900"/>
              <a:ext cx="68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</a:rPr>
                <a:t>정밀도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48"/>
            <p:cNvSpPr txBox="1"/>
            <p:nvPr/>
          </p:nvSpPr>
          <p:spPr>
            <a:xfrm>
              <a:off x="5040650" y="3053900"/>
              <a:ext cx="68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</a:rPr>
                <a:t>재현율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pic>
        <p:nvPicPr>
          <p:cNvPr id="337" name="Google Shape;3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200" y="3603900"/>
            <a:ext cx="4725600" cy="7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82075" y="99450"/>
            <a:ext cx="5832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Arial"/>
                <a:ea typeface="Arial"/>
                <a:cs typeface="Arial"/>
                <a:sym typeface="Arial"/>
              </a:rPr>
              <a:t>사용 모델 선택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49"/>
          <p:cNvGrpSpPr/>
          <p:nvPr/>
        </p:nvGrpSpPr>
        <p:grpSpPr>
          <a:xfrm>
            <a:off x="501813" y="1885088"/>
            <a:ext cx="8140375" cy="1608188"/>
            <a:chOff x="282775" y="1767663"/>
            <a:chExt cx="8140375" cy="1608188"/>
          </a:xfrm>
        </p:grpSpPr>
        <p:pic>
          <p:nvPicPr>
            <p:cNvPr id="344" name="Google Shape;34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2775" y="1767675"/>
              <a:ext cx="2106900" cy="160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2075" y="2438825"/>
              <a:ext cx="636488" cy="26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60275" y="2438813"/>
              <a:ext cx="636488" cy="26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10975" y="1767675"/>
              <a:ext cx="2106900" cy="160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39175" y="1767663"/>
              <a:ext cx="2083975" cy="1608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1435</Words>
  <Application>Microsoft Office PowerPoint</Application>
  <PresentationFormat>화면 슬라이드 쇼(16:9)</PresentationFormat>
  <Paragraphs>250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Poppins ExtraBold</vt:lpstr>
      <vt:lpstr>Hanken Grotesk</vt:lpstr>
      <vt:lpstr>Poppins</vt:lpstr>
      <vt:lpstr>Anaheim</vt:lpstr>
      <vt:lpstr>Arial</vt:lpstr>
      <vt:lpstr>Simple Light</vt:lpstr>
      <vt:lpstr>Minimalist Orange Portfolio by Slidesgo</vt:lpstr>
      <vt:lpstr>CNN과 ResNet50을 이용한 독초 이진 분류 판별기</vt:lpstr>
      <vt:lpstr>TABLE OF CONTENTS</vt:lpstr>
      <vt:lpstr>주제 선정 배경 및 목표</vt:lpstr>
      <vt:lpstr>주제 선정 배경 및 목표</vt:lpstr>
      <vt:lpstr>데이터셋 구성</vt:lpstr>
      <vt:lpstr>데이터셋 구성</vt:lpstr>
      <vt:lpstr>개발환경 및 성능평가</vt:lpstr>
      <vt:lpstr>성능 평가 지수(F1 score)</vt:lpstr>
      <vt:lpstr>사용 모델 선택</vt:lpstr>
      <vt:lpstr>사용 모델 선택 - CNN</vt:lpstr>
      <vt:lpstr>CNN 구현 - 초기</vt:lpstr>
      <vt:lpstr>초기 CNN 결과</vt:lpstr>
      <vt:lpstr>초기 CNN 개선</vt:lpstr>
      <vt:lpstr>아키텍처 비교 (개선 전)</vt:lpstr>
      <vt:lpstr>아키텍처 비교 (개선  후 - 1)</vt:lpstr>
      <vt:lpstr>아키텍처 비교 (개선  후 - 2)</vt:lpstr>
      <vt:lpstr>CNN 구현 - 최종</vt:lpstr>
      <vt:lpstr>최종 CNN 결과</vt:lpstr>
      <vt:lpstr>복잡성을 더욱 늘린 경우</vt:lpstr>
      <vt:lpstr>모델 사용배경(ResNet-50)  </vt:lpstr>
      <vt:lpstr>모델 원리(ResNet-50)  </vt:lpstr>
      <vt:lpstr>모델 원리(ResNet-50)  </vt:lpstr>
      <vt:lpstr>모델 원리(ResNet-50)  - “bottleneck” </vt:lpstr>
      <vt:lpstr>모델 정의 및 훈련(ResNet-50)  </vt:lpstr>
      <vt:lpstr>성능 평가 및 시각화(ResNet-50) - 학습결과 </vt:lpstr>
      <vt:lpstr>성능 평가 및 시각화(ResNet-50) - 시각화 </vt:lpstr>
      <vt:lpstr>성능 평가 비교  (layer added CNN VS ResNet50) </vt:lpstr>
      <vt:lpstr>결론 </vt:lpstr>
      <vt:lpstr>참고 문헌 </vt:lpstr>
      <vt:lpstr>프로젝트 시연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CNN과 ResNet50을 이용한 독초 이진 분류 판별기</dc:title>
  <cp:lastModifiedBy>김지훈</cp:lastModifiedBy>
  <cp:revision>1</cp:revision>
  <dcterms:modified xsi:type="dcterms:W3CDTF">2024-05-28T12:39:18Z</dcterms:modified>
</cp:coreProperties>
</file>